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83" r:id="rId3"/>
    <p:sldMasterId id="2147483712" r:id="rId4"/>
  </p:sldMasterIdLst>
  <p:notesMasterIdLst>
    <p:notesMasterId r:id="rId36"/>
  </p:notesMasterIdLst>
  <p:sldIdLst>
    <p:sldId id="305" r:id="rId5"/>
    <p:sldId id="283" r:id="rId6"/>
    <p:sldId id="258" r:id="rId7"/>
    <p:sldId id="484" r:id="rId8"/>
    <p:sldId id="485" r:id="rId9"/>
    <p:sldId id="486" r:id="rId10"/>
    <p:sldId id="489" r:id="rId11"/>
    <p:sldId id="490" r:id="rId12"/>
    <p:sldId id="491" r:id="rId13"/>
    <p:sldId id="312" r:id="rId14"/>
    <p:sldId id="495" r:id="rId15"/>
    <p:sldId id="259" r:id="rId16"/>
    <p:sldId id="496" r:id="rId17"/>
    <p:sldId id="307" r:id="rId18"/>
    <p:sldId id="558" r:id="rId19"/>
    <p:sldId id="502" r:id="rId20"/>
    <p:sldId id="592" r:id="rId21"/>
    <p:sldId id="498" r:id="rId22"/>
    <p:sldId id="559" r:id="rId23"/>
    <p:sldId id="508" r:id="rId24"/>
    <p:sldId id="595" r:id="rId25"/>
    <p:sldId id="509" r:id="rId26"/>
    <p:sldId id="510" r:id="rId27"/>
    <p:sldId id="560" r:id="rId28"/>
    <p:sldId id="512" r:id="rId29"/>
    <p:sldId id="557" r:id="rId30"/>
    <p:sldId id="511" r:id="rId31"/>
    <p:sldId id="514" r:id="rId32"/>
    <p:sldId id="268" r:id="rId33"/>
    <p:sldId id="550" r:id="rId34"/>
    <p:sldId id="585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286"/>
    <a:srgbClr val="FFF1C6"/>
    <a:srgbClr val="548235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9" autoAdjust="0"/>
    <p:restoredTop sz="94660"/>
  </p:normalViewPr>
  <p:slideViewPr>
    <p:cSldViewPr snapToGrid="0">
      <p:cViewPr varScale="1">
        <p:scale>
          <a:sx n="83" d="100"/>
          <a:sy n="83" d="100"/>
        </p:scale>
        <p:origin x="7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49339-9DA0-4837-B8EC-1D723993DDF6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5965A-69FD-4328-983F-3096CF674B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06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E5429-E793-4A47-A19A-B1BFB4B428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80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E5429-E793-4A47-A19A-B1BFB4B428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23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E5429-E793-4A47-A19A-B1BFB4B428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5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E5429-E793-4A47-A19A-B1BFB4B428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72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560D7-5DD8-4BAD-A65B-D8B626E1F3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90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194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5965A-69FD-4328-983F-3096CF674BF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32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6.png"/><Relationship Id="rId7" Type="http://schemas.openxmlformats.org/officeDocument/2006/relationships/image" Target="../media/image22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27.svg"/><Relationship Id="rId9" Type="http://schemas.openxmlformats.org/officeDocument/2006/relationships/image" Target="../media/image2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11.jp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7D814D5-1E87-4A47-A030-014066B27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306" y="319404"/>
            <a:ext cx="2238075" cy="28710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6121E8-ECA5-4E8E-B276-3607FC77B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92815"/>
            <a:ext cx="8271803" cy="32651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A0E83D-FE5E-4CA4-89CE-81B5A2C34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60" y="1931945"/>
            <a:ext cx="1854254" cy="16608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95DF811-E799-4A4C-860C-06CDFB1914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1502">
            <a:off x="531586" y="360233"/>
            <a:ext cx="1973696" cy="12559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1E0D7BF-540B-4FD5-89EF-78E96ED55C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406" y="248602"/>
            <a:ext cx="1739900" cy="9398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6D52E30-1F6C-42FC-9A99-303C3D470444}"/>
              </a:ext>
            </a:extLst>
          </p:cNvPr>
          <p:cNvGrpSpPr/>
          <p:nvPr userDrawn="1"/>
        </p:nvGrpSpPr>
        <p:grpSpPr>
          <a:xfrm>
            <a:off x="2208612" y="1338064"/>
            <a:ext cx="7774776" cy="3264236"/>
            <a:chOff x="2334419" y="1503963"/>
            <a:chExt cx="7774776" cy="3264236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781E0441-625C-4766-99A1-82A40221B3DB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9CDC4B8-1A71-4421-8094-EC76A108E588}"/>
                </a:ext>
              </a:extLst>
            </p:cNvPr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ED02532-6B8A-4436-BD3B-A6BA406DC7DD}"/>
              </a:ext>
            </a:extLst>
          </p:cNvPr>
          <p:cNvGrpSpPr/>
          <p:nvPr userDrawn="1"/>
        </p:nvGrpSpPr>
        <p:grpSpPr>
          <a:xfrm>
            <a:off x="3258672" y="0"/>
            <a:ext cx="5674655" cy="2028074"/>
            <a:chOff x="3243995" y="165899"/>
            <a:chExt cx="5674655" cy="2028074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0C91020-9A66-4520-9997-A8F38910CBA5}"/>
                </a:ext>
              </a:extLst>
            </p:cNvPr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844EAD95-01C0-4C9D-9FE3-7FF1846E64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03BF01CD-6212-4FCB-BCB3-BD811C02EC5B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B6C45256-8602-4FDA-B1AA-9BB1F0E2ED78}"/>
                </a:ext>
              </a:extLst>
            </p:cNvPr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62545C8C-5DA9-4C7A-9558-29EA6B8D55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3CEB29D1-7B89-4D49-9FC4-A20AC42A5BBE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" name="图片 5" descr="图片包含 餐桌&#10;&#10;描述已自动生成">
            <a:extLst>
              <a:ext uri="{FF2B5EF4-FFF2-40B4-BE49-F238E27FC236}">
                <a16:creationId xmlns:a16="http://schemas.microsoft.com/office/drawing/2014/main" id="{53898FB1-6087-4E56-A6FF-725ADB076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163" y="3647710"/>
            <a:ext cx="3709837" cy="31553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4489620-0725-482A-BC74-E0E25AEE5F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00636" y="5176637"/>
            <a:ext cx="1198566" cy="11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6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, 建筑物&#10;&#10;已生成极高可信度的说明">
            <a:extLst>
              <a:ext uri="{FF2B5EF4-FFF2-40B4-BE49-F238E27FC236}">
                <a16:creationId xmlns:a16="http://schemas.microsoft.com/office/drawing/2014/main" id="{59BE5EE5-90CA-4AFA-B293-5D7411560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3770EE04-F747-41BD-9530-E400987CD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5463" y="393025"/>
            <a:ext cx="10325051" cy="615300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EBE88-B2D0-4B62-A9AB-4D27960B0C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307059" y="5581598"/>
            <a:ext cx="738460" cy="127640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F7B5A16-C212-4899-B05E-DF55048568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4739991" y="5651897"/>
            <a:ext cx="1103521" cy="13093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901E514-B334-4032-AF1E-D055344B775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2809512" y="5683840"/>
            <a:ext cx="871649" cy="12764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ACD2AE-0660-4DCD-BFB0-DA6699E8636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6477894" y="5336031"/>
            <a:ext cx="536479" cy="165178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F036DE1-801A-4E07-A21D-F4D9812C206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4331689" y="5095003"/>
            <a:ext cx="658025" cy="188178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B8ED495-94EF-461E-84FE-B0D1E189A09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1746880" y="5586422"/>
            <a:ext cx="1056193" cy="166851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1D03456-6AFE-40AB-AD27-2AB2006AB8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6900711" y="5925108"/>
            <a:ext cx="718186" cy="105167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F0DE58B-E7FC-47AD-991C-0C3EAD29F0D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315301" y="6036849"/>
            <a:ext cx="801495" cy="95096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0384795-8688-4FCE-8C2D-D756724F1A8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79311" y="5836895"/>
            <a:ext cx="1103521" cy="130931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C730859-4347-47A0-9F36-5E98436FDA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8662581" y="5588439"/>
            <a:ext cx="871649" cy="127640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0F41579-08E6-43EE-9882-2DF1CF3BA51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10856343" y="5920670"/>
            <a:ext cx="871649" cy="127640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65E0C02-057C-440C-9B11-2E356B90AB5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820828" y="5479787"/>
            <a:ext cx="658025" cy="188178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6CBC5EA-01FA-465F-8D93-6F946BA1483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05599" y="5369243"/>
            <a:ext cx="658025" cy="188178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73B5BC2-C6A0-4C88-8054-84BC37EF10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2347733" y="5884357"/>
            <a:ext cx="536479" cy="165178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6FDD8F-9A65-468C-9DDA-972A180CFE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40250" y="6259741"/>
            <a:ext cx="738460" cy="127640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EC84D6B-E0EF-441C-9DDA-B9EBE22F93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8225713" y="5836895"/>
            <a:ext cx="1056193" cy="166851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ED1AF75-4930-4302-93D8-1BDEEE4FF83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48755" y="5695696"/>
            <a:ext cx="658025" cy="18817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C3AFF3D-B604-4E6D-BE5B-A5C3078B2C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40242" y="6006788"/>
            <a:ext cx="738460" cy="127640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19C9A93-CE4B-4EBF-A68C-20A7A328A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95177" y="5884357"/>
            <a:ext cx="871649" cy="127640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DDDAB9E-0ED3-47C1-8B34-C6B3707773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20893" y="5986599"/>
            <a:ext cx="738460" cy="127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65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7D5EA-3633-4F83-AEAE-DC8F3B75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BCAE93-A1FB-4406-B94B-198B99A5A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3FEDB-7E12-4B30-B33A-25CB7323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F83D-6B34-4C57-AA6B-8CA050E59B73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FC6A3B-1662-4A2A-BDED-D5E4BCF7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956C92-5C6C-4075-BCAA-488B7775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063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7FDFF-4C87-4DD9-8B14-20A0ED96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A3E37-AD43-463B-9DB1-7313B8837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B481F4-9D45-4BD3-BD86-FB1E7B336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FC2E5C-9904-4983-83FA-086F9395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F83D-6B34-4C57-AA6B-8CA050E59B73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185BE9-5CF1-45EF-AD91-526093A6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08F3DC-960C-4446-B4A6-3F216F97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578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61F40-DCA2-4C49-ABB0-2A34FAE4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9D4CA6-E164-499B-8E60-0FD53A58E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79BCAF-EA06-4053-8447-37062BA1D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DFD309-A258-45B1-BABD-52A43C8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16DFEB-32F3-4473-BD2D-D6D7665DE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CFF1B4-A4F9-4BDD-A3CE-03B62A04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F83D-6B34-4C57-AA6B-8CA050E59B73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B27DE79-3750-4E64-9350-483E1BEF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6B1101E-3AFB-4F14-9FCD-B657820F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306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35B1DC-3541-46B9-A4D8-A210F98E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7119F9-9111-4BBD-8C7B-6DEEFFCB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F83D-6B34-4C57-AA6B-8CA050E59B73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5FF9EB-7785-48C5-8453-0D101B16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CB6C74-9E2C-4D8B-A37B-847A3E1E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033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7A4B66-392A-4434-82BC-5779EC96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F83D-6B34-4C57-AA6B-8CA050E59B73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027C73E-1AC4-445F-AFF1-08A259E1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FDF16E-AC83-4FDB-8367-28F47FDB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771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AD889-B562-4DAB-B264-A276C0C9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4FFE0A-6F8E-4F75-9EC9-023C8FDE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1251F6-710E-4798-A109-F1B2B9528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5453D3-3CD9-4312-BA73-3C68C4C3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F83D-6B34-4C57-AA6B-8CA050E59B73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F4DCA7-979C-47A1-B667-E0DDA4E3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658FAC-BDF4-4946-84CA-AD337ED6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761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EE94DD-EE39-4252-A223-AF801AFA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8C562D-2CF2-48E2-BCE4-3EB8FA772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82B25E-0DCD-43D2-B3F1-D540DBEFC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3C5F01-65F8-4537-AD04-BB0AB4C3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F83D-6B34-4C57-AA6B-8CA050E59B73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92AB0-A8CA-47F0-BE57-1AFD0973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401DDC-3D8D-48F1-B889-CF2CD4EC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49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487E9-BBB5-4617-B09B-73A5AFF5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EF960E-F1EF-4324-AFF1-EDABAA04F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8CC3F3-536E-4958-964A-5E71E9B9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F83D-6B34-4C57-AA6B-8CA050E59B73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1847B9-BA00-493D-B9C1-B3375C9F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E114A1-41C5-4879-8AD3-8D730727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79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34DEEAC-D3CF-4C68-8E47-71F923384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09CF64-74F5-4DB5-9A35-7E34C7110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5FF008-FDDC-4242-AF85-CFDC9E20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F83D-6B34-4C57-AA6B-8CA050E59B73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08D9C3-4C43-47AD-AEDD-D94F7777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09471C-B20A-4A77-A869-1D8341A9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39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89CB0D7-1680-44DD-A736-D41CC7FC0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03310" y="4833087"/>
            <a:ext cx="1940164" cy="1861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7C316A-A40B-4913-874A-CF4024558D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805" y="308390"/>
            <a:ext cx="2405576" cy="30859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8A9674-5572-4FE5-A07B-130A1AF7D9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36119"/>
            <a:ext cx="6642100" cy="26218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36DED48-FAAC-4CEE-9FC8-FD4BB2DA91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7698" cy="126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8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510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85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62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4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7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04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6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6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89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96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89CB0D7-1680-44DD-A736-D41CC7FC0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03310" y="4833087"/>
            <a:ext cx="1940164" cy="1861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7C316A-A40B-4913-874A-CF4024558D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805" y="308390"/>
            <a:ext cx="2405576" cy="30859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8A9674-5572-4FE5-A07B-130A1AF7D9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36119"/>
            <a:ext cx="6642100" cy="26218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36DED48-FAAC-4CEE-9FC8-FD4BB2DA91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7698" cy="12626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AC2DE-EF12-4721-BA85-2335F3131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10" y="2127373"/>
            <a:ext cx="1542390" cy="14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7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6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94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70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5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359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301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23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55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2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70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89FC9-DA86-426C-9362-5FF6AE240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700" y="4875291"/>
            <a:ext cx="1450923" cy="13921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0646E7-296B-4C71-9F58-6E8F74AE2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76" y="447726"/>
            <a:ext cx="1747692" cy="26893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83B470-4A38-4413-A22F-74E9B9FCC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8498" flipH="1">
            <a:off x="9635468" y="541968"/>
            <a:ext cx="2274637" cy="14474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999B37-AD50-44D7-990E-3E629E0000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08612" y="412615"/>
            <a:ext cx="1739900" cy="9398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C939B2A-0A5E-49CB-975B-FD19B9325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89"/>
          <a:stretch/>
        </p:blipFill>
        <p:spPr>
          <a:xfrm flipH="1">
            <a:off x="6457073" y="4718485"/>
            <a:ext cx="5734927" cy="21395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3A0467F-BEFC-4078-9455-AB0ACEF6C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97343" y="3904245"/>
            <a:ext cx="1426085" cy="127735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8A10E5B-C215-49BD-BB85-756FD04239A4}"/>
              </a:ext>
            </a:extLst>
          </p:cNvPr>
          <p:cNvGrpSpPr/>
          <p:nvPr userDrawn="1"/>
        </p:nvGrpSpPr>
        <p:grpSpPr>
          <a:xfrm flipH="1">
            <a:off x="2208612" y="1731419"/>
            <a:ext cx="7774776" cy="2750939"/>
            <a:chOff x="2334419" y="1503963"/>
            <a:chExt cx="7774776" cy="3264236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EC54C79-5759-40A9-8F40-5D7BCFE9569C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A988EC38-FB9A-4B35-892E-FC75846F5BC8}"/>
                </a:ext>
              </a:extLst>
            </p:cNvPr>
            <p:cNvSpPr/>
            <p:nvPr userDrawn="1"/>
          </p:nvSpPr>
          <p:spPr>
            <a:xfrm>
              <a:off x="2592140" y="1796148"/>
              <a:ext cx="7259335" cy="269131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pic>
        <p:nvPicPr>
          <p:cNvPr id="15" name="图片 14" descr="图片包含 餐桌&#10;&#10;描述已自动生成">
            <a:extLst>
              <a:ext uri="{FF2B5EF4-FFF2-40B4-BE49-F238E27FC236}">
                <a16:creationId xmlns:a16="http://schemas.microsoft.com/office/drawing/2014/main" id="{BDF2F13F-CBDC-4E1A-AEA7-D9E9C00A4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18981"/>
            <a:ext cx="4343399" cy="39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8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71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438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28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21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40D70B58-1F01-4E1C-853E-4E148A4BFA28}"/>
              </a:ext>
            </a:extLst>
          </p:cNvPr>
          <p:cNvSpPr/>
          <p:nvPr userDrawn="1"/>
        </p:nvSpPr>
        <p:spPr>
          <a:xfrm>
            <a:off x="11957050" y="-1"/>
            <a:ext cx="234950" cy="6857999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333FB12A-5B2B-4D62-AF01-A8A972F1EDC0}"/>
              </a:ext>
            </a:extLst>
          </p:cNvPr>
          <p:cNvSpPr/>
          <p:nvPr userDrawn="1"/>
        </p:nvSpPr>
        <p:spPr>
          <a:xfrm>
            <a:off x="812800" y="469016"/>
            <a:ext cx="10566400" cy="5919967"/>
          </a:xfrm>
          <a:custGeom>
            <a:avLst/>
            <a:gdLst>
              <a:gd name="connsiteX0" fmla="*/ 0 w 10566400"/>
              <a:gd name="connsiteY0" fmla="*/ 542210 h 5919967"/>
              <a:gd name="connsiteX1" fmla="*/ 542210 w 10566400"/>
              <a:gd name="connsiteY1" fmla="*/ 0 h 5919967"/>
              <a:gd name="connsiteX2" fmla="*/ 1314314 w 10566400"/>
              <a:gd name="connsiteY2" fmla="*/ 0 h 5919967"/>
              <a:gd name="connsiteX3" fmla="*/ 1991598 w 10566400"/>
              <a:gd name="connsiteY3" fmla="*/ 0 h 5919967"/>
              <a:gd name="connsiteX4" fmla="*/ 2858522 w 10566400"/>
              <a:gd name="connsiteY4" fmla="*/ 0 h 5919967"/>
              <a:gd name="connsiteX5" fmla="*/ 3440987 w 10566400"/>
              <a:gd name="connsiteY5" fmla="*/ 0 h 5919967"/>
              <a:gd name="connsiteX6" fmla="*/ 3928631 w 10566400"/>
              <a:gd name="connsiteY6" fmla="*/ 0 h 5919967"/>
              <a:gd name="connsiteX7" fmla="*/ 4605916 w 10566400"/>
              <a:gd name="connsiteY7" fmla="*/ 0 h 5919967"/>
              <a:gd name="connsiteX8" fmla="*/ 5378020 w 10566400"/>
              <a:gd name="connsiteY8" fmla="*/ 0 h 5919967"/>
              <a:gd name="connsiteX9" fmla="*/ 6244944 w 10566400"/>
              <a:gd name="connsiteY9" fmla="*/ 0 h 5919967"/>
              <a:gd name="connsiteX10" fmla="*/ 7017048 w 10566400"/>
              <a:gd name="connsiteY10" fmla="*/ 0 h 5919967"/>
              <a:gd name="connsiteX11" fmla="*/ 7883972 w 10566400"/>
              <a:gd name="connsiteY11" fmla="*/ 0 h 5919967"/>
              <a:gd name="connsiteX12" fmla="*/ 8656076 w 10566400"/>
              <a:gd name="connsiteY12" fmla="*/ 0 h 5919967"/>
              <a:gd name="connsiteX13" fmla="*/ 9143720 w 10566400"/>
              <a:gd name="connsiteY13" fmla="*/ 0 h 5919967"/>
              <a:gd name="connsiteX14" fmla="*/ 10024190 w 10566400"/>
              <a:gd name="connsiteY14" fmla="*/ 0 h 5919967"/>
              <a:gd name="connsiteX15" fmla="*/ 10566400 w 10566400"/>
              <a:gd name="connsiteY15" fmla="*/ 542210 h 5919967"/>
              <a:gd name="connsiteX16" fmla="*/ 10566400 w 10566400"/>
              <a:gd name="connsiteY16" fmla="*/ 1281358 h 5919967"/>
              <a:gd name="connsiteX17" fmla="*/ 10566400 w 10566400"/>
              <a:gd name="connsiteY17" fmla="*/ 1875439 h 5919967"/>
              <a:gd name="connsiteX18" fmla="*/ 10566400 w 10566400"/>
              <a:gd name="connsiteY18" fmla="*/ 2469521 h 5919967"/>
              <a:gd name="connsiteX19" fmla="*/ 10566400 w 10566400"/>
              <a:gd name="connsiteY19" fmla="*/ 3160313 h 5919967"/>
              <a:gd name="connsiteX20" fmla="*/ 10566400 w 10566400"/>
              <a:gd name="connsiteY20" fmla="*/ 3851106 h 5919967"/>
              <a:gd name="connsiteX21" fmla="*/ 10566400 w 10566400"/>
              <a:gd name="connsiteY21" fmla="*/ 4493543 h 5919967"/>
              <a:gd name="connsiteX22" fmla="*/ 10566400 w 10566400"/>
              <a:gd name="connsiteY22" fmla="*/ 5377757 h 5919967"/>
              <a:gd name="connsiteX23" fmla="*/ 10024190 w 10566400"/>
              <a:gd name="connsiteY23" fmla="*/ 5919967 h 5919967"/>
              <a:gd name="connsiteX24" fmla="*/ 9631365 w 10566400"/>
              <a:gd name="connsiteY24" fmla="*/ 5919967 h 5919967"/>
              <a:gd name="connsiteX25" fmla="*/ 8859261 w 10566400"/>
              <a:gd name="connsiteY25" fmla="*/ 5919967 h 5919967"/>
              <a:gd name="connsiteX26" fmla="*/ 7992337 w 10566400"/>
              <a:gd name="connsiteY26" fmla="*/ 5919967 h 5919967"/>
              <a:gd name="connsiteX27" fmla="*/ 7599512 w 10566400"/>
              <a:gd name="connsiteY27" fmla="*/ 5919967 h 5919967"/>
              <a:gd name="connsiteX28" fmla="*/ 6732588 w 10566400"/>
              <a:gd name="connsiteY28" fmla="*/ 5919967 h 5919967"/>
              <a:gd name="connsiteX29" fmla="*/ 5865664 w 10566400"/>
              <a:gd name="connsiteY29" fmla="*/ 5919967 h 5919967"/>
              <a:gd name="connsiteX30" fmla="*/ 5472840 w 10566400"/>
              <a:gd name="connsiteY30" fmla="*/ 5919967 h 5919967"/>
              <a:gd name="connsiteX31" fmla="*/ 4795555 w 10566400"/>
              <a:gd name="connsiteY31" fmla="*/ 5919967 h 5919967"/>
              <a:gd name="connsiteX32" fmla="*/ 4213091 w 10566400"/>
              <a:gd name="connsiteY32" fmla="*/ 5919967 h 5919967"/>
              <a:gd name="connsiteX33" fmla="*/ 3630626 w 10566400"/>
              <a:gd name="connsiteY33" fmla="*/ 5919967 h 5919967"/>
              <a:gd name="connsiteX34" fmla="*/ 3048162 w 10566400"/>
              <a:gd name="connsiteY34" fmla="*/ 5919967 h 5919967"/>
              <a:gd name="connsiteX35" fmla="*/ 2655337 w 10566400"/>
              <a:gd name="connsiteY35" fmla="*/ 5919967 h 5919967"/>
              <a:gd name="connsiteX36" fmla="*/ 1788413 w 10566400"/>
              <a:gd name="connsiteY36" fmla="*/ 5919967 h 5919967"/>
              <a:gd name="connsiteX37" fmla="*/ 542210 w 10566400"/>
              <a:gd name="connsiteY37" fmla="*/ 5919967 h 5919967"/>
              <a:gd name="connsiteX38" fmla="*/ 0 w 10566400"/>
              <a:gd name="connsiteY38" fmla="*/ 5377757 h 5919967"/>
              <a:gd name="connsiteX39" fmla="*/ 0 w 10566400"/>
              <a:gd name="connsiteY39" fmla="*/ 4638609 h 5919967"/>
              <a:gd name="connsiteX40" fmla="*/ 0 w 10566400"/>
              <a:gd name="connsiteY40" fmla="*/ 3899461 h 5919967"/>
              <a:gd name="connsiteX41" fmla="*/ 0 w 10566400"/>
              <a:gd name="connsiteY41" fmla="*/ 3257024 h 5919967"/>
              <a:gd name="connsiteX42" fmla="*/ 0 w 10566400"/>
              <a:gd name="connsiteY42" fmla="*/ 2662943 h 5919967"/>
              <a:gd name="connsiteX43" fmla="*/ 0 w 10566400"/>
              <a:gd name="connsiteY43" fmla="*/ 2068861 h 5919967"/>
              <a:gd name="connsiteX44" fmla="*/ 0 w 10566400"/>
              <a:gd name="connsiteY44" fmla="*/ 1329713 h 5919967"/>
              <a:gd name="connsiteX45" fmla="*/ 0 w 10566400"/>
              <a:gd name="connsiteY45" fmla="*/ 542210 h 591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66400" h="5919967" fill="none" extrusionOk="0">
                <a:moveTo>
                  <a:pt x="0" y="542210"/>
                </a:moveTo>
                <a:cubicBezTo>
                  <a:pt x="5877" y="183351"/>
                  <a:pt x="263393" y="-61008"/>
                  <a:pt x="542210" y="0"/>
                </a:cubicBezTo>
                <a:cubicBezTo>
                  <a:pt x="762382" y="-4513"/>
                  <a:pt x="1139843" y="32976"/>
                  <a:pt x="1314314" y="0"/>
                </a:cubicBezTo>
                <a:cubicBezTo>
                  <a:pt x="1488785" y="-32976"/>
                  <a:pt x="1849582" y="-5902"/>
                  <a:pt x="1991598" y="0"/>
                </a:cubicBezTo>
                <a:cubicBezTo>
                  <a:pt x="2133614" y="5902"/>
                  <a:pt x="2574878" y="-13122"/>
                  <a:pt x="2858522" y="0"/>
                </a:cubicBezTo>
                <a:cubicBezTo>
                  <a:pt x="3142166" y="13122"/>
                  <a:pt x="3246519" y="9509"/>
                  <a:pt x="3440987" y="0"/>
                </a:cubicBezTo>
                <a:cubicBezTo>
                  <a:pt x="3635455" y="-9509"/>
                  <a:pt x="3690032" y="23758"/>
                  <a:pt x="3928631" y="0"/>
                </a:cubicBezTo>
                <a:cubicBezTo>
                  <a:pt x="4167230" y="-23758"/>
                  <a:pt x="4360532" y="27184"/>
                  <a:pt x="4605916" y="0"/>
                </a:cubicBezTo>
                <a:cubicBezTo>
                  <a:pt x="4851300" y="-27184"/>
                  <a:pt x="5073927" y="-9508"/>
                  <a:pt x="5378020" y="0"/>
                </a:cubicBezTo>
                <a:cubicBezTo>
                  <a:pt x="5682113" y="9508"/>
                  <a:pt x="5995919" y="-43285"/>
                  <a:pt x="6244944" y="0"/>
                </a:cubicBezTo>
                <a:cubicBezTo>
                  <a:pt x="6493969" y="43285"/>
                  <a:pt x="6826138" y="-28751"/>
                  <a:pt x="7017048" y="0"/>
                </a:cubicBezTo>
                <a:cubicBezTo>
                  <a:pt x="7207958" y="28751"/>
                  <a:pt x="7525610" y="-19518"/>
                  <a:pt x="7883972" y="0"/>
                </a:cubicBezTo>
                <a:cubicBezTo>
                  <a:pt x="8242334" y="19518"/>
                  <a:pt x="8414759" y="15604"/>
                  <a:pt x="8656076" y="0"/>
                </a:cubicBezTo>
                <a:cubicBezTo>
                  <a:pt x="8897393" y="-15604"/>
                  <a:pt x="8950799" y="-7599"/>
                  <a:pt x="9143720" y="0"/>
                </a:cubicBezTo>
                <a:cubicBezTo>
                  <a:pt x="9336641" y="7599"/>
                  <a:pt x="9699772" y="-14769"/>
                  <a:pt x="10024190" y="0"/>
                </a:cubicBezTo>
                <a:cubicBezTo>
                  <a:pt x="10381194" y="8865"/>
                  <a:pt x="10591827" y="281767"/>
                  <a:pt x="10566400" y="542210"/>
                </a:cubicBezTo>
                <a:cubicBezTo>
                  <a:pt x="10602975" y="761869"/>
                  <a:pt x="10590662" y="918880"/>
                  <a:pt x="10566400" y="1281358"/>
                </a:cubicBezTo>
                <a:cubicBezTo>
                  <a:pt x="10542138" y="1643836"/>
                  <a:pt x="10580004" y="1670174"/>
                  <a:pt x="10566400" y="1875439"/>
                </a:cubicBezTo>
                <a:cubicBezTo>
                  <a:pt x="10552796" y="2080704"/>
                  <a:pt x="10568875" y="2243510"/>
                  <a:pt x="10566400" y="2469521"/>
                </a:cubicBezTo>
                <a:cubicBezTo>
                  <a:pt x="10563925" y="2695532"/>
                  <a:pt x="10567856" y="2899569"/>
                  <a:pt x="10566400" y="3160313"/>
                </a:cubicBezTo>
                <a:cubicBezTo>
                  <a:pt x="10564944" y="3421057"/>
                  <a:pt x="10598543" y="3659919"/>
                  <a:pt x="10566400" y="3851106"/>
                </a:cubicBezTo>
                <a:cubicBezTo>
                  <a:pt x="10534257" y="4042293"/>
                  <a:pt x="10594391" y="4329058"/>
                  <a:pt x="10566400" y="4493543"/>
                </a:cubicBezTo>
                <a:cubicBezTo>
                  <a:pt x="10538409" y="4658028"/>
                  <a:pt x="10522237" y="4979350"/>
                  <a:pt x="10566400" y="5377757"/>
                </a:cubicBezTo>
                <a:cubicBezTo>
                  <a:pt x="10546049" y="5679446"/>
                  <a:pt x="10335373" y="5934261"/>
                  <a:pt x="10024190" y="5919967"/>
                </a:cubicBezTo>
                <a:cubicBezTo>
                  <a:pt x="9887317" y="5904555"/>
                  <a:pt x="9772395" y="5920481"/>
                  <a:pt x="9631365" y="5919967"/>
                </a:cubicBezTo>
                <a:cubicBezTo>
                  <a:pt x="9490336" y="5919453"/>
                  <a:pt x="9019984" y="5905387"/>
                  <a:pt x="8859261" y="5919967"/>
                </a:cubicBezTo>
                <a:cubicBezTo>
                  <a:pt x="8698538" y="5934547"/>
                  <a:pt x="8328637" y="5917400"/>
                  <a:pt x="7992337" y="5919967"/>
                </a:cubicBezTo>
                <a:cubicBezTo>
                  <a:pt x="7656037" y="5922534"/>
                  <a:pt x="7776219" y="5907544"/>
                  <a:pt x="7599512" y="5919967"/>
                </a:cubicBezTo>
                <a:cubicBezTo>
                  <a:pt x="7422805" y="5932390"/>
                  <a:pt x="6933074" y="5949185"/>
                  <a:pt x="6732588" y="5919967"/>
                </a:cubicBezTo>
                <a:cubicBezTo>
                  <a:pt x="6532102" y="5890749"/>
                  <a:pt x="6092912" y="5937003"/>
                  <a:pt x="5865664" y="5919967"/>
                </a:cubicBezTo>
                <a:cubicBezTo>
                  <a:pt x="5638416" y="5902931"/>
                  <a:pt x="5564696" y="5926658"/>
                  <a:pt x="5472840" y="5919967"/>
                </a:cubicBezTo>
                <a:cubicBezTo>
                  <a:pt x="5380984" y="5913276"/>
                  <a:pt x="5083006" y="5914414"/>
                  <a:pt x="4795555" y="5919967"/>
                </a:cubicBezTo>
                <a:cubicBezTo>
                  <a:pt x="4508105" y="5925520"/>
                  <a:pt x="4334855" y="5947219"/>
                  <a:pt x="4213091" y="5919967"/>
                </a:cubicBezTo>
                <a:cubicBezTo>
                  <a:pt x="4091327" y="5892715"/>
                  <a:pt x="3790736" y="5933365"/>
                  <a:pt x="3630626" y="5919967"/>
                </a:cubicBezTo>
                <a:cubicBezTo>
                  <a:pt x="3470517" y="5906569"/>
                  <a:pt x="3217318" y="5912433"/>
                  <a:pt x="3048162" y="5919967"/>
                </a:cubicBezTo>
                <a:cubicBezTo>
                  <a:pt x="2879006" y="5927501"/>
                  <a:pt x="2783049" y="5910511"/>
                  <a:pt x="2655337" y="5919967"/>
                </a:cubicBezTo>
                <a:cubicBezTo>
                  <a:pt x="2527626" y="5929423"/>
                  <a:pt x="2140298" y="5913174"/>
                  <a:pt x="1788413" y="5919967"/>
                </a:cubicBezTo>
                <a:cubicBezTo>
                  <a:pt x="1436528" y="5926760"/>
                  <a:pt x="1153906" y="5892479"/>
                  <a:pt x="542210" y="5919967"/>
                </a:cubicBezTo>
                <a:cubicBezTo>
                  <a:pt x="186717" y="5906549"/>
                  <a:pt x="-1152" y="5645854"/>
                  <a:pt x="0" y="5377757"/>
                </a:cubicBezTo>
                <a:cubicBezTo>
                  <a:pt x="26454" y="5013007"/>
                  <a:pt x="36546" y="4845929"/>
                  <a:pt x="0" y="4638609"/>
                </a:cubicBezTo>
                <a:cubicBezTo>
                  <a:pt x="-36546" y="4431289"/>
                  <a:pt x="-20275" y="4166011"/>
                  <a:pt x="0" y="3899461"/>
                </a:cubicBezTo>
                <a:cubicBezTo>
                  <a:pt x="20275" y="3632911"/>
                  <a:pt x="12819" y="3439338"/>
                  <a:pt x="0" y="3257024"/>
                </a:cubicBezTo>
                <a:cubicBezTo>
                  <a:pt x="-12819" y="3074710"/>
                  <a:pt x="14978" y="2951469"/>
                  <a:pt x="0" y="2662943"/>
                </a:cubicBezTo>
                <a:cubicBezTo>
                  <a:pt x="-14978" y="2374417"/>
                  <a:pt x="-17651" y="2211180"/>
                  <a:pt x="0" y="2068861"/>
                </a:cubicBezTo>
                <a:cubicBezTo>
                  <a:pt x="17651" y="1926542"/>
                  <a:pt x="-5267" y="1572067"/>
                  <a:pt x="0" y="1329713"/>
                </a:cubicBezTo>
                <a:cubicBezTo>
                  <a:pt x="5267" y="1087359"/>
                  <a:pt x="-26183" y="787105"/>
                  <a:pt x="0" y="542210"/>
                </a:cubicBezTo>
                <a:close/>
              </a:path>
              <a:path w="10566400" h="5919967" stroke="0" extrusionOk="0">
                <a:moveTo>
                  <a:pt x="0" y="542210"/>
                </a:moveTo>
                <a:cubicBezTo>
                  <a:pt x="-11501" y="235662"/>
                  <a:pt x="196172" y="17484"/>
                  <a:pt x="542210" y="0"/>
                </a:cubicBezTo>
                <a:cubicBezTo>
                  <a:pt x="922107" y="-36596"/>
                  <a:pt x="1186992" y="-5543"/>
                  <a:pt x="1409134" y="0"/>
                </a:cubicBezTo>
                <a:cubicBezTo>
                  <a:pt x="1631276" y="5543"/>
                  <a:pt x="1808181" y="-4423"/>
                  <a:pt x="1991598" y="0"/>
                </a:cubicBezTo>
                <a:cubicBezTo>
                  <a:pt x="2175015" y="4423"/>
                  <a:pt x="2245735" y="-18966"/>
                  <a:pt x="2479243" y="0"/>
                </a:cubicBezTo>
                <a:cubicBezTo>
                  <a:pt x="2712751" y="18966"/>
                  <a:pt x="2978288" y="-37449"/>
                  <a:pt x="3251347" y="0"/>
                </a:cubicBezTo>
                <a:cubicBezTo>
                  <a:pt x="3524406" y="37449"/>
                  <a:pt x="3670174" y="4209"/>
                  <a:pt x="3833812" y="0"/>
                </a:cubicBezTo>
                <a:cubicBezTo>
                  <a:pt x="3997450" y="-4209"/>
                  <a:pt x="4452492" y="-4120"/>
                  <a:pt x="4700736" y="0"/>
                </a:cubicBezTo>
                <a:cubicBezTo>
                  <a:pt x="4948980" y="4120"/>
                  <a:pt x="5064062" y="-15308"/>
                  <a:pt x="5188380" y="0"/>
                </a:cubicBezTo>
                <a:cubicBezTo>
                  <a:pt x="5312698" y="15308"/>
                  <a:pt x="5792552" y="-9446"/>
                  <a:pt x="6055304" y="0"/>
                </a:cubicBezTo>
                <a:cubicBezTo>
                  <a:pt x="6318056" y="9446"/>
                  <a:pt x="6260530" y="-2174"/>
                  <a:pt x="6448129" y="0"/>
                </a:cubicBezTo>
                <a:cubicBezTo>
                  <a:pt x="6635728" y="2174"/>
                  <a:pt x="6978467" y="30178"/>
                  <a:pt x="7125413" y="0"/>
                </a:cubicBezTo>
                <a:cubicBezTo>
                  <a:pt x="7272359" y="-30178"/>
                  <a:pt x="7505659" y="-26267"/>
                  <a:pt x="7802698" y="0"/>
                </a:cubicBezTo>
                <a:cubicBezTo>
                  <a:pt x="8099738" y="26267"/>
                  <a:pt x="8154896" y="-13046"/>
                  <a:pt x="8385162" y="0"/>
                </a:cubicBezTo>
                <a:cubicBezTo>
                  <a:pt x="8615428" y="13046"/>
                  <a:pt x="9062164" y="29428"/>
                  <a:pt x="9252086" y="0"/>
                </a:cubicBezTo>
                <a:cubicBezTo>
                  <a:pt x="9442008" y="-29428"/>
                  <a:pt x="9689142" y="-27378"/>
                  <a:pt x="10024190" y="0"/>
                </a:cubicBezTo>
                <a:cubicBezTo>
                  <a:pt x="10314160" y="1557"/>
                  <a:pt x="10514659" y="207055"/>
                  <a:pt x="10566400" y="542210"/>
                </a:cubicBezTo>
                <a:cubicBezTo>
                  <a:pt x="10560242" y="786892"/>
                  <a:pt x="10591327" y="988945"/>
                  <a:pt x="10566400" y="1281358"/>
                </a:cubicBezTo>
                <a:cubicBezTo>
                  <a:pt x="10541473" y="1573771"/>
                  <a:pt x="10543967" y="1653050"/>
                  <a:pt x="10566400" y="1972150"/>
                </a:cubicBezTo>
                <a:cubicBezTo>
                  <a:pt x="10588833" y="2291250"/>
                  <a:pt x="10589551" y="2298726"/>
                  <a:pt x="10566400" y="2517876"/>
                </a:cubicBezTo>
                <a:cubicBezTo>
                  <a:pt x="10543249" y="2737026"/>
                  <a:pt x="10556199" y="2860110"/>
                  <a:pt x="10566400" y="3111958"/>
                </a:cubicBezTo>
                <a:cubicBezTo>
                  <a:pt x="10576601" y="3363806"/>
                  <a:pt x="10537373" y="3642267"/>
                  <a:pt x="10566400" y="3899461"/>
                </a:cubicBezTo>
                <a:cubicBezTo>
                  <a:pt x="10595427" y="4156655"/>
                  <a:pt x="10567552" y="4400339"/>
                  <a:pt x="10566400" y="4590254"/>
                </a:cubicBezTo>
                <a:cubicBezTo>
                  <a:pt x="10565248" y="4780169"/>
                  <a:pt x="10605547" y="5052881"/>
                  <a:pt x="10566400" y="5377757"/>
                </a:cubicBezTo>
                <a:cubicBezTo>
                  <a:pt x="10563854" y="5608549"/>
                  <a:pt x="10374159" y="5930500"/>
                  <a:pt x="10024190" y="5919967"/>
                </a:cubicBezTo>
                <a:cubicBezTo>
                  <a:pt x="9738761" y="5925573"/>
                  <a:pt x="9651923" y="5901898"/>
                  <a:pt x="9346906" y="5919967"/>
                </a:cubicBezTo>
                <a:cubicBezTo>
                  <a:pt x="9041889" y="5938036"/>
                  <a:pt x="8944530" y="5896518"/>
                  <a:pt x="8669621" y="5919967"/>
                </a:cubicBezTo>
                <a:cubicBezTo>
                  <a:pt x="8394712" y="5943416"/>
                  <a:pt x="8339134" y="5942696"/>
                  <a:pt x="8181977" y="5919967"/>
                </a:cubicBezTo>
                <a:cubicBezTo>
                  <a:pt x="8024820" y="5897238"/>
                  <a:pt x="7576866" y="5907620"/>
                  <a:pt x="7409873" y="5919967"/>
                </a:cubicBezTo>
                <a:cubicBezTo>
                  <a:pt x="7242880" y="5932314"/>
                  <a:pt x="7084664" y="5912848"/>
                  <a:pt x="6922228" y="5919967"/>
                </a:cubicBezTo>
                <a:cubicBezTo>
                  <a:pt x="6759792" y="5927086"/>
                  <a:pt x="6447193" y="5919849"/>
                  <a:pt x="6150124" y="5919967"/>
                </a:cubicBezTo>
                <a:cubicBezTo>
                  <a:pt x="5853055" y="5920085"/>
                  <a:pt x="5892888" y="5928495"/>
                  <a:pt x="5757299" y="5919967"/>
                </a:cubicBezTo>
                <a:cubicBezTo>
                  <a:pt x="5621711" y="5911439"/>
                  <a:pt x="5346333" y="5951062"/>
                  <a:pt x="4985195" y="5919967"/>
                </a:cubicBezTo>
                <a:cubicBezTo>
                  <a:pt x="4624057" y="5888872"/>
                  <a:pt x="4679236" y="5933501"/>
                  <a:pt x="4497550" y="5919967"/>
                </a:cubicBezTo>
                <a:cubicBezTo>
                  <a:pt x="4315865" y="5906433"/>
                  <a:pt x="4211669" y="5924876"/>
                  <a:pt x="4104725" y="5919967"/>
                </a:cubicBezTo>
                <a:cubicBezTo>
                  <a:pt x="3997782" y="5915058"/>
                  <a:pt x="3728808" y="5918469"/>
                  <a:pt x="3617081" y="5919967"/>
                </a:cubicBezTo>
                <a:cubicBezTo>
                  <a:pt x="3505354" y="5921465"/>
                  <a:pt x="3083886" y="5941789"/>
                  <a:pt x="2844977" y="5919967"/>
                </a:cubicBezTo>
                <a:cubicBezTo>
                  <a:pt x="2606068" y="5898145"/>
                  <a:pt x="2485237" y="5901963"/>
                  <a:pt x="2357332" y="5919967"/>
                </a:cubicBezTo>
                <a:cubicBezTo>
                  <a:pt x="2229428" y="5937971"/>
                  <a:pt x="2142373" y="5916675"/>
                  <a:pt x="1964507" y="5919967"/>
                </a:cubicBezTo>
                <a:cubicBezTo>
                  <a:pt x="1786641" y="5923259"/>
                  <a:pt x="1589076" y="5930362"/>
                  <a:pt x="1476862" y="5919967"/>
                </a:cubicBezTo>
                <a:cubicBezTo>
                  <a:pt x="1364648" y="5909572"/>
                  <a:pt x="901457" y="5935050"/>
                  <a:pt x="542210" y="5919967"/>
                </a:cubicBezTo>
                <a:cubicBezTo>
                  <a:pt x="215174" y="5923274"/>
                  <a:pt x="12223" y="5690049"/>
                  <a:pt x="0" y="5377757"/>
                </a:cubicBezTo>
                <a:cubicBezTo>
                  <a:pt x="11743" y="5185632"/>
                  <a:pt x="21451" y="5071660"/>
                  <a:pt x="0" y="4832031"/>
                </a:cubicBezTo>
                <a:cubicBezTo>
                  <a:pt x="-21451" y="4592402"/>
                  <a:pt x="-34142" y="4411811"/>
                  <a:pt x="0" y="4141239"/>
                </a:cubicBezTo>
                <a:cubicBezTo>
                  <a:pt x="34142" y="3870667"/>
                  <a:pt x="13140" y="3517683"/>
                  <a:pt x="0" y="3353735"/>
                </a:cubicBezTo>
                <a:cubicBezTo>
                  <a:pt x="-13140" y="3189787"/>
                  <a:pt x="-1903" y="2938935"/>
                  <a:pt x="0" y="2614587"/>
                </a:cubicBezTo>
                <a:cubicBezTo>
                  <a:pt x="1903" y="2290239"/>
                  <a:pt x="-10835" y="2174973"/>
                  <a:pt x="0" y="1972150"/>
                </a:cubicBezTo>
                <a:cubicBezTo>
                  <a:pt x="10835" y="1769327"/>
                  <a:pt x="-13499" y="1426463"/>
                  <a:pt x="0" y="1233002"/>
                </a:cubicBezTo>
                <a:cubicBezTo>
                  <a:pt x="13499" y="1039541"/>
                  <a:pt x="-20148" y="835807"/>
                  <a:pt x="0" y="54221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548235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15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DF5A60-DFF3-484B-9D5C-9DA02DACF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420099" y="5397228"/>
            <a:ext cx="3771895" cy="14607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AB247F9-3225-4055-BD9D-FA52775F6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369" y="661763"/>
            <a:ext cx="1523014" cy="8959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CB9FA69-479A-4920-926F-92FC86189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10035518" y="671949"/>
            <a:ext cx="1127298" cy="1106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DC4EC6E-FA26-48A2-83CD-FE1CAF1B8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031" y="5442258"/>
            <a:ext cx="841769" cy="75397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32FC6E5-ABE8-492B-9E82-E0FCB4A1A297}"/>
              </a:ext>
            </a:extLst>
          </p:cNvPr>
          <p:cNvSpPr/>
          <p:nvPr userDrawn="1"/>
        </p:nvSpPr>
        <p:spPr>
          <a:xfrm>
            <a:off x="-101600" y="0"/>
            <a:ext cx="234950" cy="6857999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655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E4C52600-A7D0-418E-9EFA-90D66DB553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306" y="319404"/>
            <a:ext cx="2238075" cy="287106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886D0DD-FBAB-4DE9-B137-91CA0502B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92815"/>
            <a:ext cx="8271803" cy="326518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42A354C-ED6C-478A-9B43-549F07249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60" y="1931945"/>
            <a:ext cx="1854254" cy="166086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859DBD2-D896-4132-BA28-FA41A57288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1502">
            <a:off x="531586" y="360233"/>
            <a:ext cx="1973696" cy="125598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4241F62-0004-4829-9FD7-152D48150C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406" y="248602"/>
            <a:ext cx="1739900" cy="939800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3BCC8040-4AEA-4255-AC88-7401B23B4E65}"/>
              </a:ext>
            </a:extLst>
          </p:cNvPr>
          <p:cNvGrpSpPr/>
          <p:nvPr userDrawn="1"/>
        </p:nvGrpSpPr>
        <p:grpSpPr>
          <a:xfrm>
            <a:off x="2208612" y="1338064"/>
            <a:ext cx="7774776" cy="3264236"/>
            <a:chOff x="2334419" y="1503963"/>
            <a:chExt cx="7774776" cy="3264236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E44AAAC7-0090-4C82-B2D4-CFF336713945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C1849D08-F7BB-4318-AF13-11263EC55F4C}"/>
                </a:ext>
              </a:extLst>
            </p:cNvPr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169790A-C66F-4EF1-B849-462E3FC144F0}"/>
              </a:ext>
            </a:extLst>
          </p:cNvPr>
          <p:cNvGrpSpPr/>
          <p:nvPr userDrawn="1"/>
        </p:nvGrpSpPr>
        <p:grpSpPr>
          <a:xfrm>
            <a:off x="3258672" y="0"/>
            <a:ext cx="5674655" cy="2028074"/>
            <a:chOff x="3243995" y="165899"/>
            <a:chExt cx="5674655" cy="2028074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0DA3185-E6EE-4872-8BDF-402CE7561EED}"/>
                </a:ext>
              </a:extLst>
            </p:cNvPr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B7EB20F4-C31B-4F56-86B6-15C6487AB8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C7F8B388-9124-415A-92F9-3C4BEB843F1B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503E239-B89A-48ED-8F2B-B89C275288A2}"/>
                </a:ext>
              </a:extLst>
            </p:cNvPr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169B10AF-7369-48E0-9EF5-A8DE103951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77EAC248-248C-4F11-9055-6E20B085489D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7" name="图片 36" descr="图片包含 餐桌&#10;&#10;描述已自动生成">
            <a:extLst>
              <a:ext uri="{FF2B5EF4-FFF2-40B4-BE49-F238E27FC236}">
                <a16:creationId xmlns:a16="http://schemas.microsoft.com/office/drawing/2014/main" id="{B8488331-959F-4771-A272-735403117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163" y="3647710"/>
            <a:ext cx="3709837" cy="315539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F1DBA85F-57C1-43BD-BD1F-D35B9419E4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00636" y="5176637"/>
            <a:ext cx="1198566" cy="11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9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4DF5A60-DFF3-484B-9D5C-9DA02DACF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89"/>
          <a:stretch/>
        </p:blipFill>
        <p:spPr>
          <a:xfrm flipH="1">
            <a:off x="6457070" y="4718485"/>
            <a:ext cx="5734927" cy="21395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82B033B-792F-4806-8F0E-0BC70E783F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552" y="244923"/>
            <a:ext cx="2405576" cy="30859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DC4EC6E-FA26-48A2-83CD-FE1CAF1B8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63" y="4749304"/>
            <a:ext cx="2063667" cy="18484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AB247F9-3225-4055-BD9D-FA52775F62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1502">
            <a:off x="502343" y="292997"/>
            <a:ext cx="2097635" cy="13348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934A8BF-16C5-45FA-BEC9-503551B19C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8335"/>
            <a:ext cx="1739900" cy="939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CB9FA69-479A-4920-926F-92FC8618999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91733" flipH="1">
            <a:off x="8523848" y="165358"/>
            <a:ext cx="1398147" cy="13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5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墙壁, 建筑物&#10;&#10;已生成极高可信度的说明">
            <a:extLst>
              <a:ext uri="{FF2B5EF4-FFF2-40B4-BE49-F238E27FC236}">
                <a16:creationId xmlns:a16="http://schemas.microsoft.com/office/drawing/2014/main" id="{EE39F172-DC72-46BE-A65E-38C8A5BE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B41AE64D-1A87-4098-8A0D-71175994164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 descr="图片包含 墙壁, 建筑物&#10;&#10;已生成极高可信度的说明">
              <a:extLst>
                <a:ext uri="{FF2B5EF4-FFF2-40B4-BE49-F238E27FC236}">
                  <a16:creationId xmlns:a16="http://schemas.microsoft.com/office/drawing/2014/main" id="{CDCD37D6-F95F-43E7-8672-5A728C12C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DD8C9F9-D2D5-4B35-B042-211F3A8BFC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1227" y="0"/>
              <a:ext cx="6907046" cy="6858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5FBBE7-D617-4F2A-B7B3-DBB7702C92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1049"/>
            <a:stretch/>
          </p:blipFill>
          <p:spPr>
            <a:xfrm>
              <a:off x="7429500" y="0"/>
              <a:ext cx="4762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942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, 建筑物&#10;&#10;已生成极高可信度的说明">
            <a:extLst>
              <a:ext uri="{FF2B5EF4-FFF2-40B4-BE49-F238E27FC236}">
                <a16:creationId xmlns:a16="http://schemas.microsoft.com/office/drawing/2014/main" id="{59BE5EE5-90CA-4AFA-B293-5D7411560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EBE88-B2D0-4B62-A9AB-4D27960B0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5519" y="5179221"/>
            <a:ext cx="971254" cy="16787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F7B5A16-C212-4899-B05E-DF55048568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62975" y="5254713"/>
            <a:ext cx="1451398" cy="172207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901E514-B334-4032-AF1E-D055344B77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72658" y="5179221"/>
            <a:ext cx="1146431" cy="167877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ACD2AE-0660-4DCD-BFB0-DA6699E863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14373" y="4815317"/>
            <a:ext cx="705600" cy="21725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F036DE1-801A-4E07-A21D-F4D9812C206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89714" y="4501785"/>
            <a:ext cx="865463" cy="2475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B8ED495-94EF-461E-84FE-B0D1E189A09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03073" y="5060436"/>
            <a:ext cx="1389150" cy="21945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1D03456-6AFE-40AB-AD27-2AB2006AB8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18896" y="5593574"/>
            <a:ext cx="944589" cy="138321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F0DE58B-E7FC-47AD-991C-0C3EAD29F0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6796" y="5737063"/>
            <a:ext cx="1054161" cy="125075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0384795-8688-4FCE-8C2D-D756724F1A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082832" y="5424143"/>
            <a:ext cx="1451398" cy="172207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C730859-4347-47A0-9F36-5E98436FDA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4230" y="5186062"/>
            <a:ext cx="1146431" cy="167877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0F41579-08E6-43EE-9882-2DF1CF3BA5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4835" y="5318296"/>
            <a:ext cx="1146431" cy="16787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65E0C02-057C-440C-9B11-2E356B90AB5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59804" y="5739285"/>
            <a:ext cx="865463" cy="2475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6CBC5EA-01FA-465F-8D93-6F946BA148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11249455" y="5314096"/>
            <a:ext cx="865463" cy="24750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73B5BC2-C6A0-4C88-8054-84BC37EF10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84212" y="5363643"/>
            <a:ext cx="705600" cy="21725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6FDD8F-9A65-468C-9DDA-972A180CFE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0278710" y="5857364"/>
            <a:ext cx="971254" cy="167877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EC84D6B-E0EF-441C-9DDA-B9EBE22F932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52973" y="5908278"/>
            <a:ext cx="1389150" cy="21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07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theme" Target="../theme/theme3.xml"/><Relationship Id="rId9" Type="http://schemas.openxmlformats.org/officeDocument/2006/relationships/image" Target="../media/image3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36.jp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82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4" r:id="rId6"/>
    <p:sldLayoutId id="2147483655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542A65A-84E5-4A53-85D2-16AE365B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7CA97B-17C9-4354-B735-442367AE8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184348-EF5C-4E81-9DDE-3DC98ECD4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2F83D-6B34-4C57-AA6B-8CA050E59B73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E583B3-4C8A-4B6E-9129-344BD9BB8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CC0D08-5DC1-4B6C-8826-70E3E3BF6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36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48C3D58-D6AC-4AEE-87B3-C3749A634C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A2949BC-1927-4A0B-A47A-5AB7F74D9D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66F8FA-0964-4AE6-ADC4-2C8277C124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" y="5342770"/>
            <a:ext cx="2825592" cy="13130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239902-2AD1-4835-8CF5-AE7C21EB4D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075" y="5967961"/>
            <a:ext cx="1001486" cy="8507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1D00AD-C64D-49AD-B568-6D19669FEC1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8742" y="6206011"/>
            <a:ext cx="681895" cy="5792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502ED9-9B95-443B-A68B-B021B8F19EB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68" y="5059142"/>
            <a:ext cx="1883332" cy="18014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418168A-5580-4B66-8C5C-A31BDFE43BC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952" y="368670"/>
            <a:ext cx="1056585" cy="10537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77B7F8-17F2-4C58-B9BD-1815CFA32A5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5600" cy="16331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2A08CA-3A5C-43E7-92D2-4855E5D09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9" b="8666"/>
          <a:stretch/>
        </p:blipFill>
        <p:spPr>
          <a:xfrm>
            <a:off x="0" y="6628130"/>
            <a:ext cx="12192000" cy="2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0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5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emf"/><Relationship Id="rId5" Type="http://schemas.openxmlformats.org/officeDocument/2006/relationships/image" Target="../media/image20.emf"/><Relationship Id="rId4" Type="http://schemas.openxmlformats.org/officeDocument/2006/relationships/image" Target="../media/image93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7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0.emf"/><Relationship Id="rId4" Type="http://schemas.openxmlformats.org/officeDocument/2006/relationships/image" Target="../media/image9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6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0.emf"/><Relationship Id="rId5" Type="http://schemas.openxmlformats.org/officeDocument/2006/relationships/image" Target="../media/image93.sv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7.png"/><Relationship Id="rId4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2.xml"/><Relationship Id="rId4" Type="http://schemas.openxmlformats.org/officeDocument/2006/relationships/hyperlink" Target="../My%20Documents/Hoi%20giang%20tu%20ay.ppt#-1,10,Slide 10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3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tags" Target="../tags/tag4.xml"/><Relationship Id="rId7" Type="http://schemas.openxmlformats.org/officeDocument/2006/relationships/image" Target="../media/image45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49.jpeg"/><Relationship Id="rId5" Type="http://schemas.openxmlformats.org/officeDocument/2006/relationships/tags" Target="../tags/tag6.xml"/><Relationship Id="rId10" Type="http://schemas.openxmlformats.org/officeDocument/2006/relationships/image" Target="../media/image48.jpg"/><Relationship Id="rId4" Type="http://schemas.openxmlformats.org/officeDocument/2006/relationships/tags" Target="../tags/tag5.xml"/><Relationship Id="rId9" Type="http://schemas.openxmlformats.org/officeDocument/2006/relationships/image" Target="../media/image4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479CD82-EEEB-4A98-B1C2-A187257BCB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43201" y="1075610"/>
            <a:ext cx="7089912" cy="406623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96DFDC3-191C-42FD-BD02-EC7F397CAA1D}"/>
              </a:ext>
            </a:extLst>
          </p:cNvPr>
          <p:cNvSpPr/>
          <p:nvPr/>
        </p:nvSpPr>
        <p:spPr>
          <a:xfrm>
            <a:off x="4339546" y="1566952"/>
            <a:ext cx="389722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15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Từ ấy</a:t>
            </a:r>
            <a:endParaRPr kumimoji="1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DCE2478-3BA5-4A85-9987-B494175B203A}"/>
              </a:ext>
            </a:extLst>
          </p:cNvPr>
          <p:cNvSpPr txBox="1"/>
          <p:nvPr/>
        </p:nvSpPr>
        <p:spPr>
          <a:xfrm>
            <a:off x="4352734" y="3900701"/>
            <a:ext cx="4182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Tố Hữu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Google Shape;13;p2">
            <a:extLst>
              <a:ext uri="{FF2B5EF4-FFF2-40B4-BE49-F238E27FC236}">
                <a16:creationId xmlns:a16="http://schemas.microsoft.com/office/drawing/2014/main" id="{5E777931-21F9-443F-BB9D-0FAD58C9B361}"/>
              </a:ext>
            </a:extLst>
          </p:cNvPr>
          <p:cNvSpPr/>
          <p:nvPr/>
        </p:nvSpPr>
        <p:spPr>
          <a:xfrm rot="12770">
            <a:off x="4475306" y="3724311"/>
            <a:ext cx="364585" cy="352780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535805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1" name="Google Shape;13;p2">
            <a:extLst>
              <a:ext uri="{FF2B5EF4-FFF2-40B4-BE49-F238E27FC236}">
                <a16:creationId xmlns:a16="http://schemas.microsoft.com/office/drawing/2014/main" id="{2F441CA5-891A-4D87-BF38-114D5C7AAB01}"/>
              </a:ext>
            </a:extLst>
          </p:cNvPr>
          <p:cNvSpPr/>
          <p:nvPr/>
        </p:nvSpPr>
        <p:spPr>
          <a:xfrm rot="12770">
            <a:off x="7759126" y="3223086"/>
            <a:ext cx="516310" cy="499592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535805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D78E41-B49C-4296-9FD3-622D491101E8}"/>
              </a:ext>
            </a:extLst>
          </p:cNvPr>
          <p:cNvCxnSpPr/>
          <p:nvPr/>
        </p:nvCxnSpPr>
        <p:spPr>
          <a:xfrm>
            <a:off x="5075725" y="3723635"/>
            <a:ext cx="24248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3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5A580DF8-E270-4550-B78D-B74182AA38C4}"/>
              </a:ext>
            </a:extLst>
          </p:cNvPr>
          <p:cNvGrpSpPr/>
          <p:nvPr/>
        </p:nvGrpSpPr>
        <p:grpSpPr>
          <a:xfrm>
            <a:off x="3191611" y="725481"/>
            <a:ext cx="5808777" cy="3797734"/>
            <a:chOff x="3841660" y="669211"/>
            <a:chExt cx="4578703" cy="3797734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1AA3BB77-9C03-4030-ABFA-82AFFF647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68155" y="669211"/>
              <a:ext cx="4350131" cy="379773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D1BC770-759C-4A45-860A-F6745C5AF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05436">
              <a:off x="7714763" y="2294445"/>
              <a:ext cx="705600" cy="21725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AE3B43D-3C16-4DEB-819D-D1780B2F6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1660" y="2685143"/>
              <a:ext cx="910379" cy="1573558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7CBB101-17AE-42CA-BE20-5661F929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2111" y="3127574"/>
              <a:ext cx="1128849" cy="1339371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9C5ACCF-EEB4-442A-AD7F-11AC4537047F}"/>
                </a:ext>
              </a:extLst>
            </p:cNvPr>
            <p:cNvSpPr txBox="1"/>
            <p:nvPr/>
          </p:nvSpPr>
          <p:spPr>
            <a:xfrm>
              <a:off x="4391013" y="1248500"/>
              <a:ext cx="369633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Tác phẩm “T</a:t>
              </a:r>
              <a:r>
                <a:rPr lang="en-US" altLang="zh-CN" sz="7200" b="1">
                  <a:solidFill>
                    <a:srgbClr val="FFC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ừ ấy”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2">
            <a:extLst>
              <a:ext uri="{FF2B5EF4-FFF2-40B4-BE49-F238E27FC236}">
                <a16:creationId xmlns:a16="http://schemas.microsoft.com/office/drawing/2014/main" id="{F0EDF6B6-2BD2-4F3A-815C-CE1041F4E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92" y="187536"/>
            <a:ext cx="2951163" cy="209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3">
            <a:extLst>
              <a:ext uri="{FF2B5EF4-FFF2-40B4-BE49-F238E27FC236}">
                <a16:creationId xmlns:a16="http://schemas.microsoft.com/office/drawing/2014/main" id="{F6020585-DEFD-43D2-A1A6-D8AD4FEDF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190" y="969291"/>
            <a:ext cx="20407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站酷高端黑" pitchFamily="2" charset="-122"/>
                <a:ea typeface="站酷高端黑" pitchFamily="2" charset="-122"/>
              </a:rPr>
              <a:t>02</a:t>
            </a:r>
            <a:endParaRPr lang="zh-CN" altLang="en-US" sz="4000" b="1">
              <a:latin typeface="站酷高端黑" pitchFamily="2" charset="-122"/>
              <a:ea typeface="站酷高端黑" pitchFamily="2" charset="-122"/>
            </a:endParaRPr>
          </a:p>
        </p:txBody>
      </p:sp>
      <p:pic>
        <p:nvPicPr>
          <p:cNvPr id="12" name="图片 41">
            <a:extLst>
              <a:ext uri="{FF2B5EF4-FFF2-40B4-BE49-F238E27FC236}">
                <a16:creationId xmlns:a16="http://schemas.microsoft.com/office/drawing/2014/main" id="{92A13330-A624-4524-9CE0-E4E90AA258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418" y="129318"/>
            <a:ext cx="3289838" cy="132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19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5">
            <a:extLst>
              <a:ext uri="{FF2B5EF4-FFF2-40B4-BE49-F238E27FC236}">
                <a16:creationId xmlns:a16="http://schemas.microsoft.com/office/drawing/2014/main" id="{BA975772-4F32-439E-9EEA-93497ABFA911}"/>
              </a:ext>
            </a:extLst>
          </p:cNvPr>
          <p:cNvSpPr txBox="1"/>
          <p:nvPr/>
        </p:nvSpPr>
        <p:spPr>
          <a:xfrm>
            <a:off x="1749875" y="401312"/>
            <a:ext cx="663948" cy="646331"/>
          </a:xfrm>
          <a:prstGeom prst="rect">
            <a:avLst/>
          </a:prstGeom>
          <a:solidFill>
            <a:srgbClr val="5D8558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文本框 6">
            <a:extLst>
              <a:ext uri="{FF2B5EF4-FFF2-40B4-BE49-F238E27FC236}">
                <a16:creationId xmlns:a16="http://schemas.microsoft.com/office/drawing/2014/main" id="{B7D7A71F-63C6-4092-9326-1FF18A417E0C}"/>
              </a:ext>
            </a:extLst>
          </p:cNvPr>
          <p:cNvSpPr txBox="1"/>
          <p:nvPr/>
        </p:nvSpPr>
        <p:spPr>
          <a:xfrm>
            <a:off x="2470152" y="412976"/>
            <a:ext cx="38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Tác phẩm “T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ừ ấy”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 descr="1323554357.nv.jpg">
            <a:extLst>
              <a:ext uri="{FF2B5EF4-FFF2-40B4-BE49-F238E27FC236}">
                <a16:creationId xmlns:a16="http://schemas.microsoft.com/office/drawing/2014/main" id="{75D0319C-6263-43E4-B4F1-2F7D2B27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78" y="1295400"/>
            <a:ext cx="2929249" cy="2460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mages672363_Co_dang.jpg">
            <a:extLst>
              <a:ext uri="{FF2B5EF4-FFF2-40B4-BE49-F238E27FC236}">
                <a16:creationId xmlns:a16="http://schemas.microsoft.com/office/drawing/2014/main" id="{82FAE797-A740-438A-8812-B1B69EDFF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364" y="1047643"/>
            <a:ext cx="3357484" cy="298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0701549-10F3-441C-8B8A-A0BF894ACC31}"/>
              </a:ext>
            </a:extLst>
          </p:cNvPr>
          <p:cNvGrpSpPr/>
          <p:nvPr/>
        </p:nvGrpSpPr>
        <p:grpSpPr>
          <a:xfrm>
            <a:off x="3218740" y="4279856"/>
            <a:ext cx="6291247" cy="1842529"/>
            <a:chOff x="0" y="0"/>
            <a:chExt cx="7620000" cy="434848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D05C28F0-492B-4271-91B4-87F26EE56656}"/>
                </a:ext>
              </a:extLst>
            </p:cNvPr>
            <p:cNvSpPr/>
            <p:nvPr/>
          </p:nvSpPr>
          <p:spPr>
            <a:xfrm>
              <a:off x="304800" y="304800"/>
              <a:ext cx="7315200" cy="4043680"/>
            </a:xfrm>
            <a:custGeom>
              <a:avLst/>
              <a:gdLst/>
              <a:ahLst/>
              <a:cxnLst/>
              <a:rect l="l" t="t" r="r" b="b"/>
              <a:pathLst>
                <a:path w="7315200" h="4043680">
                  <a:moveTo>
                    <a:pt x="7315200" y="0"/>
                  </a:moveTo>
                  <a:lnTo>
                    <a:pt x="7315200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7010400" y="3738880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71A047">
                <a:alpha val="7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0177D80A-D37F-468C-A833-F1C7209FD9F2}"/>
                </a:ext>
              </a:extLst>
            </p:cNvPr>
            <p:cNvSpPr/>
            <p:nvPr/>
          </p:nvSpPr>
          <p:spPr>
            <a:xfrm>
              <a:off x="0" y="0"/>
              <a:ext cx="7315200" cy="4043680"/>
            </a:xfrm>
            <a:custGeom>
              <a:avLst/>
              <a:gdLst/>
              <a:ahLst/>
              <a:cxnLst/>
              <a:rect l="l" t="t" r="r" b="b"/>
              <a:pathLst>
                <a:path w="7315200" h="4043680">
                  <a:moveTo>
                    <a:pt x="0" y="0"/>
                  </a:moveTo>
                  <a:lnTo>
                    <a:pt x="7315200" y="0"/>
                  </a:lnTo>
                  <a:lnTo>
                    <a:pt x="7315200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C4ECF9">
                <a:alpha val="72941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组合 28">
            <a:extLst>
              <a:ext uri="{FF2B5EF4-FFF2-40B4-BE49-F238E27FC236}">
                <a16:creationId xmlns:a16="http://schemas.microsoft.com/office/drawing/2014/main" id="{C02FFDD7-93C8-4721-8C61-DF6689E6EA2A}"/>
              </a:ext>
            </a:extLst>
          </p:cNvPr>
          <p:cNvGrpSpPr/>
          <p:nvPr/>
        </p:nvGrpSpPr>
        <p:grpSpPr>
          <a:xfrm>
            <a:off x="3472827" y="4449112"/>
            <a:ext cx="5663216" cy="1200329"/>
            <a:chOff x="4133608" y="1060093"/>
            <a:chExt cx="6120477" cy="2188587"/>
          </a:xfrm>
        </p:grpSpPr>
        <p:sp>
          <p:nvSpPr>
            <p:cNvPr id="15" name="矩形 25">
              <a:extLst>
                <a:ext uri="{FF2B5EF4-FFF2-40B4-BE49-F238E27FC236}">
                  <a16:creationId xmlns:a16="http://schemas.microsoft.com/office/drawing/2014/main" id="{EA7575E1-2B0A-405E-8F9B-776150CA369B}"/>
                </a:ext>
              </a:extLst>
            </p:cNvPr>
            <p:cNvSpPr/>
            <p:nvPr/>
          </p:nvSpPr>
          <p:spPr>
            <a:xfrm>
              <a:off x="4872920" y="1060093"/>
              <a:ext cx="5381165" cy="218858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just"/>
              <a:r>
                <a:rPr lang="vi-VN" sz="2400">
                  <a:solidFill>
                    <a:prstClr val="black"/>
                  </a:solidFill>
                  <a:latin typeface="Times New Roman" panose="02020603050405020304" pitchFamily="18" charset="0"/>
                </a:rPr>
                <a:t>Bài thơ được sáng tác  vào tháng 7-1938, đánh dấu mốc quan trọng trong cuộc đời Tố Hữu.</a:t>
              </a: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6" name="图片 27">
              <a:extLst>
                <a:ext uri="{FF2B5EF4-FFF2-40B4-BE49-F238E27FC236}">
                  <a16:creationId xmlns:a16="http://schemas.microsoft.com/office/drawing/2014/main" id="{19593AD9-FA16-4DFF-9281-B2DFAF644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33608" y="1597348"/>
              <a:ext cx="364096" cy="1362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164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926031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Vị trí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grpSp>
        <p:nvGrpSpPr>
          <p:cNvPr id="7" name="组合 17">
            <a:extLst>
              <a:ext uri="{FF2B5EF4-FFF2-40B4-BE49-F238E27FC236}">
                <a16:creationId xmlns:a16="http://schemas.microsoft.com/office/drawing/2014/main" id="{9C87A54B-86FC-4C80-9C53-77D5F601D133}"/>
              </a:ext>
            </a:extLst>
          </p:cNvPr>
          <p:cNvGrpSpPr/>
          <p:nvPr/>
        </p:nvGrpSpPr>
        <p:grpSpPr>
          <a:xfrm>
            <a:off x="2018734" y="1788186"/>
            <a:ext cx="3453598" cy="3219912"/>
            <a:chOff x="805834" y="2121407"/>
            <a:chExt cx="2356599" cy="2224972"/>
          </a:xfrm>
        </p:grpSpPr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BBE1D0-0C3B-44BE-930C-747AFF323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9" name="文本框 12">
              <a:extLst>
                <a:ext uri="{FF2B5EF4-FFF2-40B4-BE49-F238E27FC236}">
                  <a16:creationId xmlns:a16="http://schemas.microsoft.com/office/drawing/2014/main" id="{F64A81A0-C1AF-44C1-93CE-EC96E1DED332}"/>
                </a:ext>
              </a:extLst>
            </p:cNvPr>
            <p:cNvSpPr txBox="1"/>
            <p:nvPr/>
          </p:nvSpPr>
          <p:spPr>
            <a:xfrm>
              <a:off x="1168029" y="2864884"/>
              <a:ext cx="1436026" cy="1084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thơ nằm trong phần “ Máu lửa” của tập thơ “Từ ấy”</a:t>
              </a:r>
              <a:endPara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8">
            <a:extLst>
              <a:ext uri="{FF2B5EF4-FFF2-40B4-BE49-F238E27FC236}">
                <a16:creationId xmlns:a16="http://schemas.microsoft.com/office/drawing/2014/main" id="{8664306C-A522-41B3-AF60-682DE9990AEF}"/>
              </a:ext>
            </a:extLst>
          </p:cNvPr>
          <p:cNvGrpSpPr/>
          <p:nvPr/>
        </p:nvGrpSpPr>
        <p:grpSpPr>
          <a:xfrm>
            <a:off x="7025283" y="1798534"/>
            <a:ext cx="3453597" cy="3322105"/>
            <a:chOff x="3575621" y="2131756"/>
            <a:chExt cx="2356599" cy="2224972"/>
          </a:xfrm>
        </p:grpSpPr>
        <p:pic>
          <p:nvPicPr>
            <p:cNvPr id="12" name="图片 9">
              <a:extLst>
                <a:ext uri="{FF2B5EF4-FFF2-40B4-BE49-F238E27FC236}">
                  <a16:creationId xmlns:a16="http://schemas.microsoft.com/office/drawing/2014/main" id="{D761FD84-6027-487C-B533-DBFDD7928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3">
              <a:extLst>
                <a:ext uri="{FF2B5EF4-FFF2-40B4-BE49-F238E27FC236}">
                  <a16:creationId xmlns:a16="http://schemas.microsoft.com/office/drawing/2014/main" id="{0E99BFE2-F286-43A5-8539-B5FD26C0421C}"/>
                </a:ext>
              </a:extLst>
            </p:cNvPr>
            <p:cNvSpPr txBox="1"/>
            <p:nvPr/>
          </p:nvSpPr>
          <p:spPr>
            <a:xfrm>
              <a:off x="3842778" y="2845432"/>
              <a:ext cx="1502034" cy="129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vi-VN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 đầu cho cuộc đời cách mạng và cuộc đời thơ ca của nhà thơ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74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5">
            <a:extLst>
              <a:ext uri="{FF2B5EF4-FFF2-40B4-BE49-F238E27FC236}">
                <a16:creationId xmlns:a16="http://schemas.microsoft.com/office/drawing/2014/main" id="{BA975772-4F32-439E-9EEA-93497ABFA911}"/>
              </a:ext>
            </a:extLst>
          </p:cNvPr>
          <p:cNvSpPr txBox="1"/>
          <p:nvPr/>
        </p:nvSpPr>
        <p:spPr>
          <a:xfrm>
            <a:off x="1749875" y="401312"/>
            <a:ext cx="663948" cy="646331"/>
          </a:xfrm>
          <a:prstGeom prst="rect">
            <a:avLst/>
          </a:prstGeom>
          <a:solidFill>
            <a:srgbClr val="5D8558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文本框 6">
            <a:extLst>
              <a:ext uri="{FF2B5EF4-FFF2-40B4-BE49-F238E27FC236}">
                <a16:creationId xmlns:a16="http://schemas.microsoft.com/office/drawing/2014/main" id="{B7D7A71F-63C6-4092-9326-1FF18A417E0C}"/>
              </a:ext>
            </a:extLst>
          </p:cNvPr>
          <p:cNvSpPr txBox="1"/>
          <p:nvPr/>
        </p:nvSpPr>
        <p:spPr>
          <a:xfrm>
            <a:off x="2470152" y="412976"/>
            <a:ext cx="38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Tác phẩm “T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ừ ấy”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32A08318-6577-4161-94BA-4AB2B1F1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567" y="2434884"/>
            <a:ext cx="5121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C458F8C-4D79-4D04-9B60-A366F55D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566" y="3501684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6620E08-CA0C-450B-AB7E-4712185BEFD7}"/>
              </a:ext>
            </a:extLst>
          </p:cNvPr>
          <p:cNvSpPr txBox="1">
            <a:spLocks/>
          </p:cNvSpPr>
          <p:nvPr/>
        </p:nvSpPr>
        <p:spPr>
          <a:xfrm>
            <a:off x="2218519" y="1538343"/>
            <a:ext cx="4430775" cy="4572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15888"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Từ ấy trong tôi bừng nắng hạ 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chân lý chói qua tim 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Hồn tôi là một vườn hoa lá 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Rất đậm hương và rộn tiếng chim... 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Tôi buộc lòng tôi với mọi người 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Để tình trang trải với trăm nơi 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Để hồn tôi với bao hồn khổ 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Gần gũi nhau thêm mạnh khối đời. 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Tôi đã là con của vạn nhà 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Là em của vạn kiếp phôi pha 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Là anh của vạn đầu em nhỏ </a:t>
            </a:r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Không áo cơm, cù bất cù bơ...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D7AE3A-61AD-4EBA-9041-C1FF2D589483}"/>
              </a:ext>
            </a:extLst>
          </p:cNvPr>
          <p:cNvSpPr txBox="1">
            <a:spLocks/>
          </p:cNvSpPr>
          <p:nvPr/>
        </p:nvSpPr>
        <p:spPr>
          <a:xfrm>
            <a:off x="7350375" y="1487251"/>
            <a:ext cx="3749034" cy="14159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Niềm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vui sướng, say mê của tác giả khi bắt gặp lý tưởng</a:t>
            </a:r>
            <a:b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507B15-17E7-479D-A71D-584675C56552}"/>
              </a:ext>
            </a:extLst>
          </p:cNvPr>
          <p:cNvSpPr txBox="1">
            <a:spLocks/>
          </p:cNvSpPr>
          <p:nvPr/>
        </p:nvSpPr>
        <p:spPr>
          <a:xfrm>
            <a:off x="7270069" y="3259143"/>
            <a:ext cx="3829339" cy="928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Nhận thức mới về lẽ sống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253496-EE29-4EED-827F-F9CC03FECB61}"/>
              </a:ext>
            </a:extLst>
          </p:cNvPr>
          <p:cNvSpPr txBox="1">
            <a:spLocks/>
          </p:cNvSpPr>
          <p:nvPr/>
        </p:nvSpPr>
        <p:spPr>
          <a:xfrm>
            <a:off x="7350375" y="4647690"/>
            <a:ext cx="3749033" cy="11078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Sự chuyển biến trong tình cảm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3594A7A-359A-4A5B-BF81-9522006FCA57}"/>
              </a:ext>
            </a:extLst>
          </p:cNvPr>
          <p:cNvSpPr/>
          <p:nvPr/>
        </p:nvSpPr>
        <p:spPr>
          <a:xfrm>
            <a:off x="6572718" y="1794501"/>
            <a:ext cx="381000" cy="928687"/>
          </a:xfrm>
          <a:prstGeom prst="rightBrace">
            <a:avLst>
              <a:gd name="adj1" fmla="val 27083"/>
              <a:gd name="adj2" fmla="val 48462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EB9F06F8-FD8D-4153-BA29-51DDD65E8BC6}"/>
              </a:ext>
            </a:extLst>
          </p:cNvPr>
          <p:cNvSpPr/>
          <p:nvPr/>
        </p:nvSpPr>
        <p:spPr>
          <a:xfrm>
            <a:off x="6565690" y="3259144"/>
            <a:ext cx="381000" cy="928687"/>
          </a:xfrm>
          <a:prstGeom prst="rightBrace">
            <a:avLst>
              <a:gd name="adj1" fmla="val 27083"/>
              <a:gd name="adj2" fmla="val 48462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5C3E5E72-B1DC-4B86-B790-DB2376D89731}"/>
              </a:ext>
            </a:extLst>
          </p:cNvPr>
          <p:cNvSpPr/>
          <p:nvPr/>
        </p:nvSpPr>
        <p:spPr>
          <a:xfrm>
            <a:off x="6591672" y="4826870"/>
            <a:ext cx="381000" cy="928687"/>
          </a:xfrm>
          <a:prstGeom prst="rightBrace">
            <a:avLst>
              <a:gd name="adj1" fmla="val 27083"/>
              <a:gd name="adj2" fmla="val 48462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2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196971D-D497-493F-91BF-10069D118BCA}"/>
              </a:ext>
            </a:extLst>
          </p:cNvPr>
          <p:cNvSpPr txBox="1"/>
          <p:nvPr/>
        </p:nvSpPr>
        <p:spPr>
          <a:xfrm>
            <a:off x="2753388" y="2344816"/>
            <a:ext cx="65614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Tìm hiểu văn bản</a:t>
            </a:r>
            <a:endParaRPr lang="zh-CN" altLang="en-US" sz="6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AA3EA32-6C21-40CC-BF88-516BA8CE414B}"/>
              </a:ext>
            </a:extLst>
          </p:cNvPr>
          <p:cNvGrpSpPr/>
          <p:nvPr/>
        </p:nvGrpSpPr>
        <p:grpSpPr>
          <a:xfrm>
            <a:off x="4703773" y="958281"/>
            <a:ext cx="3037668" cy="1107996"/>
            <a:chOff x="4577164" y="4056631"/>
            <a:chExt cx="3037668" cy="658778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D47DC3E5-220B-496F-A140-EFF731B88557}"/>
                </a:ext>
              </a:extLst>
            </p:cNvPr>
            <p:cNvSpPr/>
            <p:nvPr/>
          </p:nvSpPr>
          <p:spPr>
            <a:xfrm>
              <a:off x="4577164" y="4122549"/>
              <a:ext cx="3037668" cy="52694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4DE520D-6C2E-4ABF-945A-4C5C4268A316}"/>
                </a:ext>
              </a:extLst>
            </p:cNvPr>
            <p:cNvSpPr txBox="1"/>
            <p:nvPr/>
          </p:nvSpPr>
          <p:spPr>
            <a:xfrm>
              <a:off x="5598907" y="4056631"/>
              <a:ext cx="994183" cy="658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b="1">
                  <a:solidFill>
                    <a:schemeClr val="bg1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II.</a:t>
              </a:r>
              <a:endParaRPr lang="zh-CN" altLang="en-US" sz="6600" b="1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758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40C8E8-472E-4252-8AF7-124F9C38B25E}"/>
              </a:ext>
            </a:extLst>
          </p:cNvPr>
          <p:cNvSpPr/>
          <p:nvPr/>
        </p:nvSpPr>
        <p:spPr>
          <a:xfrm>
            <a:off x="3048001" y="2187672"/>
            <a:ext cx="72038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Từ ấy trong tôi bừng nắng hạ </a:t>
            </a:r>
            <a:b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chân lý chói qua tim </a:t>
            </a:r>
            <a:b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Hồn tôi là một vườn hoa lá </a:t>
            </a:r>
            <a:b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Rất đậm hương và rộn tiếng chim... </a:t>
            </a:r>
            <a:b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/>
          </a:p>
        </p:txBody>
      </p:sp>
      <p:sp>
        <p:nvSpPr>
          <p:cNvPr id="3" name="矩形: 圆角 13">
            <a:extLst>
              <a:ext uri="{FF2B5EF4-FFF2-40B4-BE49-F238E27FC236}">
                <a16:creationId xmlns:a16="http://schemas.microsoft.com/office/drawing/2014/main" id="{9DD45FBC-C4A9-4307-92F9-5665867E17F4}"/>
              </a:ext>
            </a:extLst>
          </p:cNvPr>
          <p:cNvSpPr/>
          <p:nvPr/>
        </p:nvSpPr>
        <p:spPr>
          <a:xfrm>
            <a:off x="2494053" y="244928"/>
            <a:ext cx="7203894" cy="1175657"/>
          </a:xfrm>
          <a:custGeom>
            <a:avLst/>
            <a:gdLst>
              <a:gd name="connsiteX0" fmla="*/ 0 w 3568067"/>
              <a:gd name="connsiteY0" fmla="*/ 260952 h 521904"/>
              <a:gd name="connsiteX1" fmla="*/ 260952 w 3568067"/>
              <a:gd name="connsiteY1" fmla="*/ 0 h 521904"/>
              <a:gd name="connsiteX2" fmla="*/ 931108 w 3568067"/>
              <a:gd name="connsiteY2" fmla="*/ 0 h 521904"/>
              <a:gd name="connsiteX3" fmla="*/ 1448956 w 3568067"/>
              <a:gd name="connsiteY3" fmla="*/ 0 h 521904"/>
              <a:gd name="connsiteX4" fmla="*/ 1997265 w 3568067"/>
              <a:gd name="connsiteY4" fmla="*/ 0 h 521904"/>
              <a:gd name="connsiteX5" fmla="*/ 2545574 w 3568067"/>
              <a:gd name="connsiteY5" fmla="*/ 0 h 521904"/>
              <a:gd name="connsiteX6" fmla="*/ 3307115 w 3568067"/>
              <a:gd name="connsiteY6" fmla="*/ 0 h 521904"/>
              <a:gd name="connsiteX7" fmla="*/ 3568067 w 3568067"/>
              <a:gd name="connsiteY7" fmla="*/ 260952 h 521904"/>
              <a:gd name="connsiteX8" fmla="*/ 3568067 w 3568067"/>
              <a:gd name="connsiteY8" fmla="*/ 260952 h 521904"/>
              <a:gd name="connsiteX9" fmla="*/ 3307115 w 3568067"/>
              <a:gd name="connsiteY9" fmla="*/ 521904 h 521904"/>
              <a:gd name="connsiteX10" fmla="*/ 2697882 w 3568067"/>
              <a:gd name="connsiteY10" fmla="*/ 521904 h 521904"/>
              <a:gd name="connsiteX11" fmla="*/ 2088650 w 3568067"/>
              <a:gd name="connsiteY11" fmla="*/ 521904 h 521904"/>
              <a:gd name="connsiteX12" fmla="*/ 1540340 w 3568067"/>
              <a:gd name="connsiteY12" fmla="*/ 521904 h 521904"/>
              <a:gd name="connsiteX13" fmla="*/ 900646 w 3568067"/>
              <a:gd name="connsiteY13" fmla="*/ 521904 h 521904"/>
              <a:gd name="connsiteX14" fmla="*/ 260952 w 3568067"/>
              <a:gd name="connsiteY14" fmla="*/ 521904 h 521904"/>
              <a:gd name="connsiteX15" fmla="*/ 0 w 3568067"/>
              <a:gd name="connsiteY15" fmla="*/ 260952 h 52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68067" h="521904" fill="none" extrusionOk="0">
                <a:moveTo>
                  <a:pt x="0" y="260952"/>
                </a:moveTo>
                <a:cubicBezTo>
                  <a:pt x="-6075" y="112640"/>
                  <a:pt x="82880" y="-2410"/>
                  <a:pt x="260952" y="0"/>
                </a:cubicBezTo>
                <a:cubicBezTo>
                  <a:pt x="423951" y="19937"/>
                  <a:pt x="740921" y="-29091"/>
                  <a:pt x="931108" y="0"/>
                </a:cubicBezTo>
                <a:cubicBezTo>
                  <a:pt x="1121295" y="29091"/>
                  <a:pt x="1320110" y="6443"/>
                  <a:pt x="1448956" y="0"/>
                </a:cubicBezTo>
                <a:cubicBezTo>
                  <a:pt x="1577802" y="-6443"/>
                  <a:pt x="1821272" y="-12545"/>
                  <a:pt x="1997265" y="0"/>
                </a:cubicBezTo>
                <a:cubicBezTo>
                  <a:pt x="2173258" y="12545"/>
                  <a:pt x="2422061" y="-9443"/>
                  <a:pt x="2545574" y="0"/>
                </a:cubicBezTo>
                <a:cubicBezTo>
                  <a:pt x="2669087" y="9443"/>
                  <a:pt x="3147129" y="-3836"/>
                  <a:pt x="3307115" y="0"/>
                </a:cubicBezTo>
                <a:cubicBezTo>
                  <a:pt x="3452008" y="7342"/>
                  <a:pt x="3574011" y="114833"/>
                  <a:pt x="3568067" y="260952"/>
                </a:cubicBezTo>
                <a:lnTo>
                  <a:pt x="3568067" y="260952"/>
                </a:lnTo>
                <a:cubicBezTo>
                  <a:pt x="3567048" y="377579"/>
                  <a:pt x="3472107" y="526256"/>
                  <a:pt x="3307115" y="521904"/>
                </a:cubicBezTo>
                <a:cubicBezTo>
                  <a:pt x="3049514" y="504422"/>
                  <a:pt x="2966314" y="539530"/>
                  <a:pt x="2697882" y="521904"/>
                </a:cubicBezTo>
                <a:cubicBezTo>
                  <a:pt x="2429450" y="504278"/>
                  <a:pt x="2279770" y="504871"/>
                  <a:pt x="2088650" y="521904"/>
                </a:cubicBezTo>
                <a:cubicBezTo>
                  <a:pt x="1897530" y="538937"/>
                  <a:pt x="1744547" y="500149"/>
                  <a:pt x="1540340" y="521904"/>
                </a:cubicBezTo>
                <a:cubicBezTo>
                  <a:pt x="1336133" y="543660"/>
                  <a:pt x="1030107" y="511166"/>
                  <a:pt x="900646" y="521904"/>
                </a:cubicBezTo>
                <a:cubicBezTo>
                  <a:pt x="771185" y="532642"/>
                  <a:pt x="483846" y="545584"/>
                  <a:pt x="260952" y="521904"/>
                </a:cubicBezTo>
                <a:cubicBezTo>
                  <a:pt x="105938" y="555868"/>
                  <a:pt x="-2347" y="397682"/>
                  <a:pt x="0" y="260952"/>
                </a:cubicBezTo>
                <a:close/>
              </a:path>
              <a:path w="3568067" h="521904" stroke="0" extrusionOk="0">
                <a:moveTo>
                  <a:pt x="0" y="260952"/>
                </a:moveTo>
                <a:cubicBezTo>
                  <a:pt x="-7772" y="112038"/>
                  <a:pt x="92683" y="9064"/>
                  <a:pt x="260952" y="0"/>
                </a:cubicBezTo>
                <a:cubicBezTo>
                  <a:pt x="399922" y="30948"/>
                  <a:pt x="716178" y="-21469"/>
                  <a:pt x="931108" y="0"/>
                </a:cubicBezTo>
                <a:cubicBezTo>
                  <a:pt x="1146038" y="21469"/>
                  <a:pt x="1322185" y="28674"/>
                  <a:pt x="1509879" y="0"/>
                </a:cubicBezTo>
                <a:cubicBezTo>
                  <a:pt x="1697573" y="-28674"/>
                  <a:pt x="1946250" y="-20243"/>
                  <a:pt x="2058188" y="0"/>
                </a:cubicBezTo>
                <a:cubicBezTo>
                  <a:pt x="2170126" y="20243"/>
                  <a:pt x="2520885" y="25027"/>
                  <a:pt x="2697882" y="0"/>
                </a:cubicBezTo>
                <a:cubicBezTo>
                  <a:pt x="2874879" y="-25027"/>
                  <a:pt x="3116184" y="13127"/>
                  <a:pt x="3307115" y="0"/>
                </a:cubicBezTo>
                <a:cubicBezTo>
                  <a:pt x="3468959" y="-28843"/>
                  <a:pt x="3542191" y="139571"/>
                  <a:pt x="3568067" y="260952"/>
                </a:cubicBezTo>
                <a:lnTo>
                  <a:pt x="3568067" y="260952"/>
                </a:lnTo>
                <a:cubicBezTo>
                  <a:pt x="3601606" y="411050"/>
                  <a:pt x="3440772" y="539213"/>
                  <a:pt x="3307115" y="521904"/>
                </a:cubicBezTo>
                <a:cubicBezTo>
                  <a:pt x="3037091" y="542843"/>
                  <a:pt x="2899295" y="528121"/>
                  <a:pt x="2697882" y="521904"/>
                </a:cubicBezTo>
                <a:cubicBezTo>
                  <a:pt x="2496469" y="515687"/>
                  <a:pt x="2331442" y="532079"/>
                  <a:pt x="2088650" y="521904"/>
                </a:cubicBezTo>
                <a:cubicBezTo>
                  <a:pt x="1845858" y="511729"/>
                  <a:pt x="1679907" y="506634"/>
                  <a:pt x="1448956" y="521904"/>
                </a:cubicBezTo>
                <a:cubicBezTo>
                  <a:pt x="1218005" y="537174"/>
                  <a:pt x="1069706" y="532722"/>
                  <a:pt x="931108" y="521904"/>
                </a:cubicBezTo>
                <a:cubicBezTo>
                  <a:pt x="792510" y="511086"/>
                  <a:pt x="497934" y="554890"/>
                  <a:pt x="260952" y="521904"/>
                </a:cubicBezTo>
                <a:cubicBezTo>
                  <a:pt x="119179" y="510865"/>
                  <a:pt x="-3956" y="405722"/>
                  <a:pt x="0" y="260952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>
                <a:solidFill>
                  <a:schemeClr val="bg1"/>
                </a:solidFill>
                <a:latin typeface="+mj-lt"/>
              </a:rPr>
              <a:t>Khổ 1: </a:t>
            </a:r>
            <a:r>
              <a:rPr lang="vi-VN" sz="3200" b="1" i="1">
                <a:solidFill>
                  <a:schemeClr val="bg1"/>
                </a:solidFill>
                <a:latin typeface="+mj-lt"/>
              </a:rPr>
              <a:t>Niềm vui sướng mãnh liệt của nhà thơ khi gặp ánh sáng lí tưởng</a:t>
            </a:r>
            <a:endParaRPr lang="zh-CN" altLang="en-US" sz="3200" b="1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图片 41">
            <a:extLst>
              <a:ext uri="{FF2B5EF4-FFF2-40B4-BE49-F238E27FC236}">
                <a16:creationId xmlns:a16="http://schemas.microsoft.com/office/drawing/2014/main" id="{5F79AA59-2564-45C6-BFB3-0C40F6C76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889" y="169889"/>
            <a:ext cx="3289838" cy="1325734"/>
          </a:xfrm>
          <a:prstGeom prst="rect">
            <a:avLst/>
          </a:prstGeom>
        </p:spPr>
      </p:pic>
      <p:pic>
        <p:nvPicPr>
          <p:cNvPr id="5" name="图片 22">
            <a:extLst>
              <a:ext uri="{FF2B5EF4-FFF2-40B4-BE49-F238E27FC236}">
                <a16:creationId xmlns:a16="http://schemas.microsoft.com/office/drawing/2014/main" id="{5C3EA745-4204-4D08-9EC8-B4EF139B95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28" y="4838416"/>
            <a:ext cx="1960862" cy="11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3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>
            <a:extLst>
              <a:ext uri="{FF2B5EF4-FFF2-40B4-BE49-F238E27FC236}">
                <a16:creationId xmlns:a16="http://schemas.microsoft.com/office/drawing/2014/main" id="{3840BF64-5485-4EE6-B106-6EBC1E3E95E0}"/>
              </a:ext>
            </a:extLst>
          </p:cNvPr>
          <p:cNvGrpSpPr/>
          <p:nvPr/>
        </p:nvGrpSpPr>
        <p:grpSpPr>
          <a:xfrm>
            <a:off x="919159" y="336087"/>
            <a:ext cx="9835640" cy="1934595"/>
            <a:chOff x="396646" y="392791"/>
            <a:chExt cx="4465639" cy="2986183"/>
          </a:xfrm>
        </p:grpSpPr>
        <p:pic>
          <p:nvPicPr>
            <p:cNvPr id="3" name="图形 3">
              <a:extLst>
                <a:ext uri="{FF2B5EF4-FFF2-40B4-BE49-F238E27FC236}">
                  <a16:creationId xmlns:a16="http://schemas.microsoft.com/office/drawing/2014/main" id="{31C7B323-5AF3-4D30-9B86-0BCA37EF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96646" y="392791"/>
              <a:ext cx="4465639" cy="123933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C2193265-3FE9-4A91-92E6-F4B3CB5F9DC6}"/>
                </a:ext>
              </a:extLst>
            </p:cNvPr>
            <p:cNvSpPr/>
            <p:nvPr/>
          </p:nvSpPr>
          <p:spPr>
            <a:xfrm>
              <a:off x="543551" y="528526"/>
              <a:ext cx="4258535" cy="2850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vi-VN" sz="2400" b="1">
                  <a:solidFill>
                    <a:srgbClr val="002060"/>
                  </a:solidFill>
                  <a:latin typeface="+mj-lt"/>
                </a:rPr>
                <a:t>Khổ 1: </a:t>
              </a:r>
              <a:r>
                <a:rPr lang="vi-VN" sz="2400" b="1" i="1" u="sng">
                  <a:solidFill>
                    <a:srgbClr val="002060"/>
                  </a:solidFill>
                  <a:latin typeface="+mj-lt"/>
                </a:rPr>
                <a:t>Niềm vui sướng mãnh liệt của nhà thơ khi gặp ánh sáng lí tưởng </a:t>
              </a:r>
              <a:r>
                <a:rPr lang="vi-VN" sz="2400" b="1" i="1">
                  <a:solidFill>
                    <a:srgbClr val="002060"/>
                  </a:solidFill>
                  <a:latin typeface="+mj-lt"/>
                </a:rPr>
                <a:t>.</a:t>
              </a:r>
              <a:endParaRPr lang="en-US" sz="2400" b="1">
                <a:solidFill>
                  <a:srgbClr val="002060"/>
                </a:solidFill>
                <a:latin typeface="+mj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5" name="图片 8">
            <a:extLst>
              <a:ext uri="{FF2B5EF4-FFF2-40B4-BE49-F238E27FC236}">
                <a16:creationId xmlns:a16="http://schemas.microsoft.com/office/drawing/2014/main" id="{B0BA88BE-4309-4C6A-A2C8-49FC0A798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59" y="0"/>
            <a:ext cx="714989" cy="821726"/>
          </a:xfrm>
          <a:prstGeom prst="rect">
            <a:avLst/>
          </a:prstGeom>
        </p:spPr>
      </p:pic>
      <p:grpSp>
        <p:nvGrpSpPr>
          <p:cNvPr id="6" name="组合 17">
            <a:extLst>
              <a:ext uri="{FF2B5EF4-FFF2-40B4-BE49-F238E27FC236}">
                <a16:creationId xmlns:a16="http://schemas.microsoft.com/office/drawing/2014/main" id="{A62A2801-143C-4154-910F-7547AC97B560}"/>
              </a:ext>
            </a:extLst>
          </p:cNvPr>
          <p:cNvGrpSpPr/>
          <p:nvPr/>
        </p:nvGrpSpPr>
        <p:grpSpPr>
          <a:xfrm>
            <a:off x="1569790" y="1347352"/>
            <a:ext cx="3784571" cy="3567548"/>
            <a:chOff x="480525" y="2121407"/>
            <a:chExt cx="2681908" cy="2387994"/>
          </a:xfrm>
        </p:grpSpPr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A638A8D4-D175-4BFD-87C4-9D141CAE6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525" y="2121407"/>
              <a:ext cx="2681908" cy="2387994"/>
            </a:xfrm>
            <a:prstGeom prst="rect">
              <a:avLst/>
            </a:prstGeom>
          </p:spPr>
        </p:pic>
        <p:sp>
          <p:nvSpPr>
            <p:cNvPr id="8" name="文本框 12">
              <a:extLst>
                <a:ext uri="{FF2B5EF4-FFF2-40B4-BE49-F238E27FC236}">
                  <a16:creationId xmlns:a16="http://schemas.microsoft.com/office/drawing/2014/main" id="{E94F69B6-D272-4DF9-BD07-155A6A5DE97F}"/>
                </a:ext>
              </a:extLst>
            </p:cNvPr>
            <p:cNvSpPr txBox="1"/>
            <p:nvPr/>
          </p:nvSpPr>
          <p:spPr>
            <a:xfrm>
              <a:off x="805834" y="2764445"/>
              <a:ext cx="1880624" cy="1500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Thời điểm </a:t>
              </a:r>
              <a:r>
                <a:rPr lang="en-US" sz="2400" i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“từ ấy”: </a:t>
              </a: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Tháng 7/ 1938, Tố Hữu được kết nạp vào Đảng.</a:t>
              </a:r>
            </a:p>
          </p:txBody>
        </p:sp>
      </p:grpSp>
      <p:grpSp>
        <p:nvGrpSpPr>
          <p:cNvPr id="9" name="组合 18">
            <a:extLst>
              <a:ext uri="{FF2B5EF4-FFF2-40B4-BE49-F238E27FC236}">
                <a16:creationId xmlns:a16="http://schemas.microsoft.com/office/drawing/2014/main" id="{7F966A89-A3EA-4464-A958-37F98C07FB31}"/>
              </a:ext>
            </a:extLst>
          </p:cNvPr>
          <p:cNvGrpSpPr/>
          <p:nvPr/>
        </p:nvGrpSpPr>
        <p:grpSpPr>
          <a:xfrm>
            <a:off x="7396342" y="1347352"/>
            <a:ext cx="3358457" cy="3334131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BC0B3AA-B843-474A-8623-1B39DF8FB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1" name="文本框 13">
              <a:extLst>
                <a:ext uri="{FF2B5EF4-FFF2-40B4-BE49-F238E27FC236}">
                  <a16:creationId xmlns:a16="http://schemas.microsoft.com/office/drawing/2014/main" id="{8FAA3124-62BF-414D-84FC-6ACC94B347A6}"/>
                </a:ext>
              </a:extLst>
            </p:cNvPr>
            <p:cNvSpPr txBox="1"/>
            <p:nvPr/>
          </p:nvSpPr>
          <p:spPr>
            <a:xfrm>
              <a:off x="3836401" y="3002609"/>
              <a:ext cx="1680664" cy="549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Lặp</a:t>
              </a:r>
              <a:r>
                <a:rPr lang="en-US" sz="36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nhan đề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DAA3F01-4EE1-43CF-8BFB-46B9B08EDF51}"/>
              </a:ext>
            </a:extLst>
          </p:cNvPr>
          <p:cNvSpPr/>
          <p:nvPr/>
        </p:nvSpPr>
        <p:spPr>
          <a:xfrm>
            <a:off x="3106487" y="5134534"/>
            <a:ext cx="6245621" cy="742511"/>
          </a:xfrm>
          <a:prstGeom prst="rect">
            <a:avLst/>
          </a:prstGeom>
          <a:solidFill>
            <a:srgbClr val="FFF1C6"/>
          </a:solidFill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Nhấn mạnh thời điểm, cảm xúc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43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>
            <a:extLst>
              <a:ext uri="{FF2B5EF4-FFF2-40B4-BE49-F238E27FC236}">
                <a16:creationId xmlns:a16="http://schemas.microsoft.com/office/drawing/2014/main" id="{3840BF64-5485-4EE6-B106-6EBC1E3E95E0}"/>
              </a:ext>
            </a:extLst>
          </p:cNvPr>
          <p:cNvGrpSpPr/>
          <p:nvPr/>
        </p:nvGrpSpPr>
        <p:grpSpPr>
          <a:xfrm>
            <a:off x="2485627" y="338597"/>
            <a:ext cx="6451356" cy="830997"/>
            <a:chOff x="396646" y="381148"/>
            <a:chExt cx="4507717" cy="1288156"/>
          </a:xfrm>
        </p:grpSpPr>
        <p:pic>
          <p:nvPicPr>
            <p:cNvPr id="3" name="图形 3">
              <a:extLst>
                <a:ext uri="{FF2B5EF4-FFF2-40B4-BE49-F238E27FC236}">
                  <a16:creationId xmlns:a16="http://schemas.microsoft.com/office/drawing/2014/main" id="{31C7B323-5AF3-4D30-9B86-0BCA37EF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96646" y="392791"/>
              <a:ext cx="4465639" cy="123933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C2193265-3FE9-4A91-92E6-F4B3CB5F9DC6}"/>
                </a:ext>
              </a:extLst>
            </p:cNvPr>
            <p:cNvSpPr/>
            <p:nvPr/>
          </p:nvSpPr>
          <p:spPr>
            <a:xfrm>
              <a:off x="645828" y="381148"/>
              <a:ext cx="4258535" cy="1288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vi-VN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 1: </a:t>
              </a:r>
              <a:r>
                <a:rPr lang="vi-VN" sz="2400" b="1" i="1" u="sng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Niềm vui sướng mãnh liệt của nhà thơ khi gặp ánh sáng lí tưởng </a:t>
              </a:r>
              <a:r>
                <a:rPr lang="vi-VN" sz="24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8">
            <a:extLst>
              <a:ext uri="{FF2B5EF4-FFF2-40B4-BE49-F238E27FC236}">
                <a16:creationId xmlns:a16="http://schemas.microsoft.com/office/drawing/2014/main" id="{B0BA88BE-4309-4C6A-A2C8-49FC0A798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041" y="196007"/>
            <a:ext cx="714989" cy="821726"/>
          </a:xfrm>
          <a:prstGeom prst="rect">
            <a:avLst/>
          </a:prstGeom>
        </p:spPr>
      </p:pic>
      <p:sp>
        <p:nvSpPr>
          <p:cNvPr id="36" name="Arrow: Chevron 2">
            <a:extLst>
              <a:ext uri="{FF2B5EF4-FFF2-40B4-BE49-F238E27FC236}">
                <a16:creationId xmlns:a16="http://schemas.microsoft.com/office/drawing/2014/main" id="{DDAD8E8F-DD41-4227-B6C2-3612E94B453F}"/>
              </a:ext>
            </a:extLst>
          </p:cNvPr>
          <p:cNvSpPr/>
          <p:nvPr/>
        </p:nvSpPr>
        <p:spPr>
          <a:xfrm>
            <a:off x="1126591" y="2418589"/>
            <a:ext cx="2349500" cy="685800"/>
          </a:xfrm>
          <a:prstGeom prst="chevron">
            <a:avLst/>
          </a:prstGeom>
          <a:solidFill>
            <a:srgbClr val="535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rrow: Chevron 48">
            <a:extLst>
              <a:ext uri="{FF2B5EF4-FFF2-40B4-BE49-F238E27FC236}">
                <a16:creationId xmlns:a16="http://schemas.microsoft.com/office/drawing/2014/main" id="{D34C1CF1-4543-4480-8DE2-1F95A3A0EC20}"/>
              </a:ext>
            </a:extLst>
          </p:cNvPr>
          <p:cNvSpPr/>
          <p:nvPr/>
        </p:nvSpPr>
        <p:spPr>
          <a:xfrm>
            <a:off x="3645424" y="2418589"/>
            <a:ext cx="2349500" cy="6858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rrow: Chevron 49">
            <a:extLst>
              <a:ext uri="{FF2B5EF4-FFF2-40B4-BE49-F238E27FC236}">
                <a16:creationId xmlns:a16="http://schemas.microsoft.com/office/drawing/2014/main" id="{4FA350B8-64A6-4FF6-B51D-237913CF4FE8}"/>
              </a:ext>
            </a:extLst>
          </p:cNvPr>
          <p:cNvSpPr/>
          <p:nvPr/>
        </p:nvSpPr>
        <p:spPr>
          <a:xfrm>
            <a:off x="6164257" y="2418589"/>
            <a:ext cx="2349500" cy="685800"/>
          </a:xfrm>
          <a:prstGeom prst="chevron">
            <a:avLst/>
          </a:prstGeom>
          <a:solidFill>
            <a:srgbClr val="535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rrow: Chevron 50">
            <a:extLst>
              <a:ext uri="{FF2B5EF4-FFF2-40B4-BE49-F238E27FC236}">
                <a16:creationId xmlns:a16="http://schemas.microsoft.com/office/drawing/2014/main" id="{A7D086C4-1E9C-41E2-8AE9-A51C97CB8A46}"/>
              </a:ext>
            </a:extLst>
          </p:cNvPr>
          <p:cNvSpPr/>
          <p:nvPr/>
        </p:nvSpPr>
        <p:spPr>
          <a:xfrm>
            <a:off x="8683091" y="2418589"/>
            <a:ext cx="2349500" cy="685800"/>
          </a:xfrm>
          <a:prstGeom prst="chevron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6">
            <a:extLst>
              <a:ext uri="{FF2B5EF4-FFF2-40B4-BE49-F238E27FC236}">
                <a16:creationId xmlns:a16="http://schemas.microsoft.com/office/drawing/2014/main" id="{FC2EEA73-30C2-47CE-B4A6-851725A213A1}"/>
              </a:ext>
            </a:extLst>
          </p:cNvPr>
          <p:cNvSpPr/>
          <p:nvPr/>
        </p:nvSpPr>
        <p:spPr>
          <a:xfrm>
            <a:off x="1971141" y="1480376"/>
            <a:ext cx="660400" cy="660400"/>
          </a:xfrm>
          <a:prstGeom prst="ellipse">
            <a:avLst/>
          </a:prstGeom>
          <a:solidFill>
            <a:srgbClr val="535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52">
            <a:extLst>
              <a:ext uri="{FF2B5EF4-FFF2-40B4-BE49-F238E27FC236}">
                <a16:creationId xmlns:a16="http://schemas.microsoft.com/office/drawing/2014/main" id="{87569688-979D-4F4B-A4B0-2D653350CBB1}"/>
              </a:ext>
            </a:extLst>
          </p:cNvPr>
          <p:cNvSpPr/>
          <p:nvPr/>
        </p:nvSpPr>
        <p:spPr>
          <a:xfrm>
            <a:off x="4489974" y="1480376"/>
            <a:ext cx="660400" cy="660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53">
            <a:extLst>
              <a:ext uri="{FF2B5EF4-FFF2-40B4-BE49-F238E27FC236}">
                <a16:creationId xmlns:a16="http://schemas.microsoft.com/office/drawing/2014/main" id="{D1BBE859-4687-42D5-9FCF-8D4D17AEA73D}"/>
              </a:ext>
            </a:extLst>
          </p:cNvPr>
          <p:cNvSpPr/>
          <p:nvPr/>
        </p:nvSpPr>
        <p:spPr>
          <a:xfrm>
            <a:off x="7008807" y="1480376"/>
            <a:ext cx="660400" cy="660400"/>
          </a:xfrm>
          <a:prstGeom prst="ellipse">
            <a:avLst/>
          </a:prstGeom>
          <a:solidFill>
            <a:srgbClr val="535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54">
            <a:extLst>
              <a:ext uri="{FF2B5EF4-FFF2-40B4-BE49-F238E27FC236}">
                <a16:creationId xmlns:a16="http://schemas.microsoft.com/office/drawing/2014/main" id="{0820EC01-4E4C-4104-9077-DC49C4AFB87A}"/>
              </a:ext>
            </a:extLst>
          </p:cNvPr>
          <p:cNvSpPr/>
          <p:nvPr/>
        </p:nvSpPr>
        <p:spPr>
          <a:xfrm>
            <a:off x="9528699" y="1480376"/>
            <a:ext cx="660400" cy="6604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58">
            <a:extLst>
              <a:ext uri="{FF2B5EF4-FFF2-40B4-BE49-F238E27FC236}">
                <a16:creationId xmlns:a16="http://schemas.microsoft.com/office/drawing/2014/main" id="{932C80EE-0F10-4E17-81CB-DA5B3E6F1730}"/>
              </a:ext>
            </a:extLst>
          </p:cNvPr>
          <p:cNvGrpSpPr/>
          <p:nvPr/>
        </p:nvGrpSpPr>
        <p:grpSpPr>
          <a:xfrm>
            <a:off x="2158466" y="1675639"/>
            <a:ext cx="285751" cy="269875"/>
            <a:chOff x="333622" y="4212342"/>
            <a:chExt cx="285751" cy="269875"/>
          </a:xfrm>
          <a:solidFill>
            <a:schemeClr val="bg1"/>
          </a:solidFill>
        </p:grpSpPr>
        <p:sp>
          <p:nvSpPr>
            <p:cNvPr id="45" name="Freeform 4461">
              <a:extLst>
                <a:ext uri="{FF2B5EF4-FFF2-40B4-BE49-F238E27FC236}">
                  <a16:creationId xmlns:a16="http://schemas.microsoft.com/office/drawing/2014/main" id="{3AA0A800-DA6C-4416-AA25-AF7CE6D14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97" y="4467929"/>
              <a:ext cx="15875" cy="14288"/>
            </a:xfrm>
            <a:custGeom>
              <a:avLst/>
              <a:gdLst>
                <a:gd name="T0" fmla="*/ 4 w 52"/>
                <a:gd name="T1" fmla="*/ 23 h 49"/>
                <a:gd name="T2" fmla="*/ 2 w 52"/>
                <a:gd name="T3" fmla="*/ 25 h 49"/>
                <a:gd name="T4" fmla="*/ 1 w 52"/>
                <a:gd name="T5" fmla="*/ 28 h 49"/>
                <a:gd name="T6" fmla="*/ 0 w 52"/>
                <a:gd name="T7" fmla="*/ 31 h 49"/>
                <a:gd name="T8" fmla="*/ 0 w 52"/>
                <a:gd name="T9" fmla="*/ 33 h 49"/>
                <a:gd name="T10" fmla="*/ 0 w 52"/>
                <a:gd name="T11" fmla="*/ 37 h 49"/>
                <a:gd name="T12" fmla="*/ 1 w 52"/>
                <a:gd name="T13" fmla="*/ 40 h 49"/>
                <a:gd name="T14" fmla="*/ 2 w 52"/>
                <a:gd name="T15" fmla="*/ 43 h 49"/>
                <a:gd name="T16" fmla="*/ 4 w 52"/>
                <a:gd name="T17" fmla="*/ 45 h 49"/>
                <a:gd name="T18" fmla="*/ 6 w 52"/>
                <a:gd name="T19" fmla="*/ 47 h 49"/>
                <a:gd name="T20" fmla="*/ 9 w 52"/>
                <a:gd name="T21" fmla="*/ 48 h 49"/>
                <a:gd name="T22" fmla="*/ 11 w 52"/>
                <a:gd name="T23" fmla="*/ 49 h 49"/>
                <a:gd name="T24" fmla="*/ 15 w 52"/>
                <a:gd name="T25" fmla="*/ 49 h 49"/>
                <a:gd name="T26" fmla="*/ 18 w 52"/>
                <a:gd name="T27" fmla="*/ 49 h 49"/>
                <a:gd name="T28" fmla="*/ 20 w 52"/>
                <a:gd name="T29" fmla="*/ 48 h 49"/>
                <a:gd name="T30" fmla="*/ 23 w 52"/>
                <a:gd name="T31" fmla="*/ 47 h 49"/>
                <a:gd name="T32" fmla="*/ 25 w 52"/>
                <a:gd name="T33" fmla="*/ 45 h 49"/>
                <a:gd name="T34" fmla="*/ 52 w 52"/>
                <a:gd name="T35" fmla="*/ 18 h 49"/>
                <a:gd name="T36" fmla="*/ 39 w 52"/>
                <a:gd name="T37" fmla="*/ 9 h 49"/>
                <a:gd name="T38" fmla="*/ 26 w 52"/>
                <a:gd name="T39" fmla="*/ 0 h 49"/>
                <a:gd name="T40" fmla="*/ 4 w 52"/>
                <a:gd name="T41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9">
                  <a:moveTo>
                    <a:pt x="4" y="23"/>
                  </a:moveTo>
                  <a:lnTo>
                    <a:pt x="2" y="25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52" y="18"/>
                  </a:lnTo>
                  <a:lnTo>
                    <a:pt x="39" y="9"/>
                  </a:lnTo>
                  <a:lnTo>
                    <a:pt x="26" y="0"/>
                  </a:ln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4462">
              <a:extLst>
                <a:ext uri="{FF2B5EF4-FFF2-40B4-BE49-F238E27FC236}">
                  <a16:creationId xmlns:a16="http://schemas.microsoft.com/office/drawing/2014/main" id="{D2ECC9A4-B36B-431B-BCEA-562BA09BB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60" y="4464754"/>
              <a:ext cx="19050" cy="17463"/>
            </a:xfrm>
            <a:custGeom>
              <a:avLst/>
              <a:gdLst>
                <a:gd name="T0" fmla="*/ 24 w 61"/>
                <a:gd name="T1" fmla="*/ 0 h 59"/>
                <a:gd name="T2" fmla="*/ 12 w 61"/>
                <a:gd name="T3" fmla="*/ 9 h 59"/>
                <a:gd name="T4" fmla="*/ 0 w 61"/>
                <a:gd name="T5" fmla="*/ 18 h 59"/>
                <a:gd name="T6" fmla="*/ 36 w 61"/>
                <a:gd name="T7" fmla="*/ 55 h 59"/>
                <a:gd name="T8" fmla="*/ 39 w 61"/>
                <a:gd name="T9" fmla="*/ 57 h 59"/>
                <a:gd name="T10" fmla="*/ 41 w 61"/>
                <a:gd name="T11" fmla="*/ 58 h 59"/>
                <a:gd name="T12" fmla="*/ 44 w 61"/>
                <a:gd name="T13" fmla="*/ 59 h 59"/>
                <a:gd name="T14" fmla="*/ 46 w 61"/>
                <a:gd name="T15" fmla="*/ 59 h 59"/>
                <a:gd name="T16" fmla="*/ 49 w 61"/>
                <a:gd name="T17" fmla="*/ 59 h 59"/>
                <a:gd name="T18" fmla="*/ 53 w 61"/>
                <a:gd name="T19" fmla="*/ 58 h 59"/>
                <a:gd name="T20" fmla="*/ 55 w 61"/>
                <a:gd name="T21" fmla="*/ 57 h 59"/>
                <a:gd name="T22" fmla="*/ 57 w 61"/>
                <a:gd name="T23" fmla="*/ 55 h 59"/>
                <a:gd name="T24" fmla="*/ 59 w 61"/>
                <a:gd name="T25" fmla="*/ 53 h 59"/>
                <a:gd name="T26" fmla="*/ 60 w 61"/>
                <a:gd name="T27" fmla="*/ 50 h 59"/>
                <a:gd name="T28" fmla="*/ 61 w 61"/>
                <a:gd name="T29" fmla="*/ 47 h 59"/>
                <a:gd name="T30" fmla="*/ 61 w 61"/>
                <a:gd name="T31" fmla="*/ 43 h 59"/>
                <a:gd name="T32" fmla="*/ 61 w 61"/>
                <a:gd name="T33" fmla="*/ 41 h 59"/>
                <a:gd name="T34" fmla="*/ 60 w 61"/>
                <a:gd name="T35" fmla="*/ 38 h 59"/>
                <a:gd name="T36" fmla="*/ 59 w 61"/>
                <a:gd name="T37" fmla="*/ 35 h 59"/>
                <a:gd name="T38" fmla="*/ 57 w 61"/>
                <a:gd name="T39" fmla="*/ 33 h 59"/>
                <a:gd name="T40" fmla="*/ 24 w 61"/>
                <a:gd name="T4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59">
                  <a:moveTo>
                    <a:pt x="24" y="0"/>
                  </a:moveTo>
                  <a:lnTo>
                    <a:pt x="12" y="9"/>
                  </a:lnTo>
                  <a:lnTo>
                    <a:pt x="0" y="18"/>
                  </a:lnTo>
                  <a:lnTo>
                    <a:pt x="36" y="55"/>
                  </a:lnTo>
                  <a:lnTo>
                    <a:pt x="39" y="57"/>
                  </a:lnTo>
                  <a:lnTo>
                    <a:pt x="41" y="58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7" y="55"/>
                  </a:lnTo>
                  <a:lnTo>
                    <a:pt x="59" y="53"/>
                  </a:lnTo>
                  <a:lnTo>
                    <a:pt x="60" y="50"/>
                  </a:lnTo>
                  <a:lnTo>
                    <a:pt x="61" y="47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0" y="38"/>
                  </a:lnTo>
                  <a:lnTo>
                    <a:pt x="59" y="35"/>
                  </a:lnTo>
                  <a:lnTo>
                    <a:pt x="57" y="33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4463">
              <a:extLst>
                <a:ext uri="{FF2B5EF4-FFF2-40B4-BE49-F238E27FC236}">
                  <a16:creationId xmlns:a16="http://schemas.microsoft.com/office/drawing/2014/main" id="{09405020-4652-4253-B513-A9638A605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22" y="4212342"/>
              <a:ext cx="93663" cy="90488"/>
            </a:xfrm>
            <a:custGeom>
              <a:avLst/>
              <a:gdLst>
                <a:gd name="T0" fmla="*/ 286 w 291"/>
                <a:gd name="T1" fmla="*/ 91 h 283"/>
                <a:gd name="T2" fmla="*/ 276 w 291"/>
                <a:gd name="T3" fmla="*/ 70 h 283"/>
                <a:gd name="T4" fmla="*/ 262 w 291"/>
                <a:gd name="T5" fmla="*/ 52 h 283"/>
                <a:gd name="T6" fmla="*/ 246 w 291"/>
                <a:gd name="T7" fmla="*/ 36 h 283"/>
                <a:gd name="T8" fmla="*/ 228 w 291"/>
                <a:gd name="T9" fmla="*/ 23 h 283"/>
                <a:gd name="T10" fmla="*/ 207 w 291"/>
                <a:gd name="T11" fmla="*/ 13 h 283"/>
                <a:gd name="T12" fmla="*/ 185 w 291"/>
                <a:gd name="T13" fmla="*/ 5 h 283"/>
                <a:gd name="T14" fmla="*/ 161 w 291"/>
                <a:gd name="T15" fmla="*/ 1 h 283"/>
                <a:gd name="T16" fmla="*/ 133 w 291"/>
                <a:gd name="T17" fmla="*/ 1 h 283"/>
                <a:gd name="T18" fmla="*/ 105 w 291"/>
                <a:gd name="T19" fmla="*/ 7 h 283"/>
                <a:gd name="T20" fmla="*/ 78 w 291"/>
                <a:gd name="T21" fmla="*/ 18 h 283"/>
                <a:gd name="T22" fmla="*/ 54 w 291"/>
                <a:gd name="T23" fmla="*/ 34 h 283"/>
                <a:gd name="T24" fmla="*/ 34 w 291"/>
                <a:gd name="T25" fmla="*/ 54 h 283"/>
                <a:gd name="T26" fmla="*/ 18 w 291"/>
                <a:gd name="T27" fmla="*/ 79 h 283"/>
                <a:gd name="T28" fmla="*/ 6 w 291"/>
                <a:gd name="T29" fmla="*/ 106 h 283"/>
                <a:gd name="T30" fmla="*/ 1 w 291"/>
                <a:gd name="T31" fmla="*/ 135 h 283"/>
                <a:gd name="T32" fmla="*/ 0 w 291"/>
                <a:gd name="T33" fmla="*/ 160 h 283"/>
                <a:gd name="T34" fmla="*/ 3 w 291"/>
                <a:gd name="T35" fmla="*/ 182 h 283"/>
                <a:gd name="T36" fmla="*/ 8 w 291"/>
                <a:gd name="T37" fmla="*/ 201 h 283"/>
                <a:gd name="T38" fmla="*/ 17 w 291"/>
                <a:gd name="T39" fmla="*/ 220 h 283"/>
                <a:gd name="T40" fmla="*/ 28 w 291"/>
                <a:gd name="T41" fmla="*/ 237 h 283"/>
                <a:gd name="T42" fmla="*/ 40 w 291"/>
                <a:gd name="T43" fmla="*/ 252 h 283"/>
                <a:gd name="T44" fmla="*/ 55 w 291"/>
                <a:gd name="T45" fmla="*/ 266 h 283"/>
                <a:gd name="T46" fmla="*/ 71 w 291"/>
                <a:gd name="T47" fmla="*/ 278 h 283"/>
                <a:gd name="T48" fmla="*/ 90 w 291"/>
                <a:gd name="T49" fmla="*/ 267 h 283"/>
                <a:gd name="T50" fmla="*/ 110 w 291"/>
                <a:gd name="T51" fmla="*/ 238 h 283"/>
                <a:gd name="T52" fmla="*/ 131 w 291"/>
                <a:gd name="T53" fmla="*/ 212 h 283"/>
                <a:gd name="T54" fmla="*/ 156 w 291"/>
                <a:gd name="T55" fmla="*/ 186 h 283"/>
                <a:gd name="T56" fmla="*/ 183 w 291"/>
                <a:gd name="T57" fmla="*/ 163 h 283"/>
                <a:gd name="T58" fmla="*/ 212 w 291"/>
                <a:gd name="T59" fmla="*/ 142 h 283"/>
                <a:gd name="T60" fmla="*/ 242 w 291"/>
                <a:gd name="T61" fmla="*/ 124 h 283"/>
                <a:gd name="T62" fmla="*/ 274 w 291"/>
                <a:gd name="T63" fmla="*/ 10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283">
                  <a:moveTo>
                    <a:pt x="291" y="102"/>
                  </a:moveTo>
                  <a:lnTo>
                    <a:pt x="286" y="91"/>
                  </a:lnTo>
                  <a:lnTo>
                    <a:pt x="281" y="81"/>
                  </a:lnTo>
                  <a:lnTo>
                    <a:pt x="276" y="70"/>
                  </a:lnTo>
                  <a:lnTo>
                    <a:pt x="269" y="62"/>
                  </a:lnTo>
                  <a:lnTo>
                    <a:pt x="262" y="52"/>
                  </a:lnTo>
                  <a:lnTo>
                    <a:pt x="254" y="44"/>
                  </a:lnTo>
                  <a:lnTo>
                    <a:pt x="246" y="36"/>
                  </a:lnTo>
                  <a:lnTo>
                    <a:pt x="237" y="30"/>
                  </a:lnTo>
                  <a:lnTo>
                    <a:pt x="228" y="23"/>
                  </a:lnTo>
                  <a:lnTo>
                    <a:pt x="217" y="17"/>
                  </a:lnTo>
                  <a:lnTo>
                    <a:pt x="207" y="13"/>
                  </a:lnTo>
                  <a:lnTo>
                    <a:pt x="196" y="8"/>
                  </a:lnTo>
                  <a:lnTo>
                    <a:pt x="185" y="5"/>
                  </a:lnTo>
                  <a:lnTo>
                    <a:pt x="173" y="2"/>
                  </a:lnTo>
                  <a:lnTo>
                    <a:pt x="161" y="1"/>
                  </a:lnTo>
                  <a:lnTo>
                    <a:pt x="149" y="0"/>
                  </a:lnTo>
                  <a:lnTo>
                    <a:pt x="133" y="1"/>
                  </a:lnTo>
                  <a:lnTo>
                    <a:pt x="120" y="3"/>
                  </a:lnTo>
                  <a:lnTo>
                    <a:pt x="105" y="7"/>
                  </a:lnTo>
                  <a:lnTo>
                    <a:pt x="91" y="12"/>
                  </a:lnTo>
                  <a:lnTo>
                    <a:pt x="78" y="18"/>
                  </a:lnTo>
                  <a:lnTo>
                    <a:pt x="66" y="25"/>
                  </a:lnTo>
                  <a:lnTo>
                    <a:pt x="54" y="34"/>
                  </a:lnTo>
                  <a:lnTo>
                    <a:pt x="44" y="45"/>
                  </a:lnTo>
                  <a:lnTo>
                    <a:pt x="34" y="54"/>
                  </a:lnTo>
                  <a:lnTo>
                    <a:pt x="25" y="66"/>
                  </a:lnTo>
                  <a:lnTo>
                    <a:pt x="18" y="79"/>
                  </a:lnTo>
                  <a:lnTo>
                    <a:pt x="11" y="92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35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1" y="171"/>
                  </a:lnTo>
                  <a:lnTo>
                    <a:pt x="3" y="182"/>
                  </a:lnTo>
                  <a:lnTo>
                    <a:pt x="5" y="191"/>
                  </a:lnTo>
                  <a:lnTo>
                    <a:pt x="8" y="201"/>
                  </a:lnTo>
                  <a:lnTo>
                    <a:pt x="13" y="211"/>
                  </a:lnTo>
                  <a:lnTo>
                    <a:pt x="17" y="220"/>
                  </a:lnTo>
                  <a:lnTo>
                    <a:pt x="22" y="229"/>
                  </a:lnTo>
                  <a:lnTo>
                    <a:pt x="28" y="237"/>
                  </a:lnTo>
                  <a:lnTo>
                    <a:pt x="34" y="245"/>
                  </a:lnTo>
                  <a:lnTo>
                    <a:pt x="40" y="252"/>
                  </a:lnTo>
                  <a:lnTo>
                    <a:pt x="48" y="260"/>
                  </a:lnTo>
                  <a:lnTo>
                    <a:pt x="55" y="266"/>
                  </a:lnTo>
                  <a:lnTo>
                    <a:pt x="63" y="273"/>
                  </a:lnTo>
                  <a:lnTo>
                    <a:pt x="71" y="278"/>
                  </a:lnTo>
                  <a:lnTo>
                    <a:pt x="81" y="283"/>
                  </a:lnTo>
                  <a:lnTo>
                    <a:pt x="90" y="267"/>
                  </a:lnTo>
                  <a:lnTo>
                    <a:pt x="99" y="253"/>
                  </a:lnTo>
                  <a:lnTo>
                    <a:pt x="110" y="238"/>
                  </a:lnTo>
                  <a:lnTo>
                    <a:pt x="121" y="224"/>
                  </a:lnTo>
                  <a:lnTo>
                    <a:pt x="131" y="212"/>
                  </a:lnTo>
                  <a:lnTo>
                    <a:pt x="144" y="199"/>
                  </a:lnTo>
                  <a:lnTo>
                    <a:pt x="156" y="186"/>
                  </a:lnTo>
                  <a:lnTo>
                    <a:pt x="169" y="174"/>
                  </a:lnTo>
                  <a:lnTo>
                    <a:pt x="183" y="163"/>
                  </a:lnTo>
                  <a:lnTo>
                    <a:pt x="197" y="153"/>
                  </a:lnTo>
                  <a:lnTo>
                    <a:pt x="212" y="142"/>
                  </a:lnTo>
                  <a:lnTo>
                    <a:pt x="227" y="133"/>
                  </a:lnTo>
                  <a:lnTo>
                    <a:pt x="242" y="124"/>
                  </a:lnTo>
                  <a:lnTo>
                    <a:pt x="258" y="116"/>
                  </a:lnTo>
                  <a:lnTo>
                    <a:pt x="274" y="109"/>
                  </a:lnTo>
                  <a:lnTo>
                    <a:pt x="29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4464">
              <a:extLst>
                <a:ext uri="{FF2B5EF4-FFF2-40B4-BE49-F238E27FC236}">
                  <a16:creationId xmlns:a16="http://schemas.microsoft.com/office/drawing/2014/main" id="{24161790-72E8-4C5C-8D61-71BBF3D4A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10" y="4212342"/>
              <a:ext cx="93663" cy="93663"/>
            </a:xfrm>
            <a:custGeom>
              <a:avLst/>
              <a:gdLst>
                <a:gd name="T0" fmla="*/ 132 w 293"/>
                <a:gd name="T1" fmla="*/ 1 h 293"/>
                <a:gd name="T2" fmla="*/ 106 w 293"/>
                <a:gd name="T3" fmla="*/ 5 h 293"/>
                <a:gd name="T4" fmla="*/ 84 w 293"/>
                <a:gd name="T5" fmla="*/ 14 h 293"/>
                <a:gd name="T6" fmla="*/ 62 w 293"/>
                <a:gd name="T7" fmla="*/ 25 h 293"/>
                <a:gd name="T8" fmla="*/ 43 w 293"/>
                <a:gd name="T9" fmla="*/ 40 h 293"/>
                <a:gd name="T10" fmla="*/ 27 w 293"/>
                <a:gd name="T11" fmla="*/ 58 h 293"/>
                <a:gd name="T12" fmla="*/ 13 w 293"/>
                <a:gd name="T13" fmla="*/ 78 h 293"/>
                <a:gd name="T14" fmla="*/ 3 w 293"/>
                <a:gd name="T15" fmla="*/ 100 h 293"/>
                <a:gd name="T16" fmla="*/ 15 w 293"/>
                <a:gd name="T17" fmla="*/ 120 h 293"/>
                <a:gd name="T18" fmla="*/ 44 w 293"/>
                <a:gd name="T19" fmla="*/ 137 h 293"/>
                <a:gd name="T20" fmla="*/ 71 w 293"/>
                <a:gd name="T21" fmla="*/ 156 h 293"/>
                <a:gd name="T22" fmla="*/ 96 w 293"/>
                <a:gd name="T23" fmla="*/ 176 h 293"/>
                <a:gd name="T24" fmla="*/ 121 w 293"/>
                <a:gd name="T25" fmla="*/ 200 h 293"/>
                <a:gd name="T26" fmla="*/ 142 w 293"/>
                <a:gd name="T27" fmla="*/ 224 h 293"/>
                <a:gd name="T28" fmla="*/ 163 w 293"/>
                <a:gd name="T29" fmla="*/ 250 h 293"/>
                <a:gd name="T30" fmla="*/ 180 w 293"/>
                <a:gd name="T31" fmla="*/ 279 h 293"/>
                <a:gd name="T32" fmla="*/ 199 w 293"/>
                <a:gd name="T33" fmla="*/ 290 h 293"/>
                <a:gd name="T34" fmla="*/ 221 w 293"/>
                <a:gd name="T35" fmla="*/ 279 h 293"/>
                <a:gd name="T36" fmla="*/ 240 w 293"/>
                <a:gd name="T37" fmla="*/ 265 h 293"/>
                <a:gd name="T38" fmla="*/ 257 w 293"/>
                <a:gd name="T39" fmla="*/ 249 h 293"/>
                <a:gd name="T40" fmla="*/ 271 w 293"/>
                <a:gd name="T41" fmla="*/ 230 h 293"/>
                <a:gd name="T42" fmla="*/ 282 w 293"/>
                <a:gd name="T43" fmla="*/ 209 h 293"/>
                <a:gd name="T44" fmla="*/ 289 w 293"/>
                <a:gd name="T45" fmla="*/ 186 h 293"/>
                <a:gd name="T46" fmla="*/ 293 w 293"/>
                <a:gd name="T47" fmla="*/ 162 h 293"/>
                <a:gd name="T48" fmla="*/ 293 w 293"/>
                <a:gd name="T49" fmla="*/ 135 h 293"/>
                <a:gd name="T50" fmla="*/ 287 w 293"/>
                <a:gd name="T51" fmla="*/ 106 h 293"/>
                <a:gd name="T52" fmla="*/ 276 w 293"/>
                <a:gd name="T53" fmla="*/ 79 h 293"/>
                <a:gd name="T54" fmla="*/ 260 w 293"/>
                <a:gd name="T55" fmla="*/ 54 h 293"/>
                <a:gd name="T56" fmla="*/ 240 w 293"/>
                <a:gd name="T57" fmla="*/ 34 h 293"/>
                <a:gd name="T58" fmla="*/ 215 w 293"/>
                <a:gd name="T59" fmla="*/ 18 h 293"/>
                <a:gd name="T60" fmla="*/ 188 w 293"/>
                <a:gd name="T61" fmla="*/ 7 h 293"/>
                <a:gd name="T62" fmla="*/ 160 w 293"/>
                <a:gd name="T63" fmla="*/ 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293">
                  <a:moveTo>
                    <a:pt x="145" y="0"/>
                  </a:moveTo>
                  <a:lnTo>
                    <a:pt x="132" y="1"/>
                  </a:lnTo>
                  <a:lnTo>
                    <a:pt x="119" y="3"/>
                  </a:lnTo>
                  <a:lnTo>
                    <a:pt x="106" y="5"/>
                  </a:lnTo>
                  <a:lnTo>
                    <a:pt x="94" y="8"/>
                  </a:lnTo>
                  <a:lnTo>
                    <a:pt x="84" y="14"/>
                  </a:lnTo>
                  <a:lnTo>
                    <a:pt x="72" y="19"/>
                  </a:lnTo>
                  <a:lnTo>
                    <a:pt x="62" y="25"/>
                  </a:lnTo>
                  <a:lnTo>
                    <a:pt x="53" y="32"/>
                  </a:lnTo>
                  <a:lnTo>
                    <a:pt x="43" y="40"/>
                  </a:lnTo>
                  <a:lnTo>
                    <a:pt x="34" y="49"/>
                  </a:lnTo>
                  <a:lnTo>
                    <a:pt x="27" y="58"/>
                  </a:lnTo>
                  <a:lnTo>
                    <a:pt x="19" y="68"/>
                  </a:lnTo>
                  <a:lnTo>
                    <a:pt x="13" y="78"/>
                  </a:lnTo>
                  <a:lnTo>
                    <a:pt x="8" y="90"/>
                  </a:lnTo>
                  <a:lnTo>
                    <a:pt x="3" y="100"/>
                  </a:lnTo>
                  <a:lnTo>
                    <a:pt x="0" y="112"/>
                  </a:lnTo>
                  <a:lnTo>
                    <a:pt x="15" y="120"/>
                  </a:lnTo>
                  <a:lnTo>
                    <a:pt x="29" y="128"/>
                  </a:lnTo>
                  <a:lnTo>
                    <a:pt x="44" y="137"/>
                  </a:lnTo>
                  <a:lnTo>
                    <a:pt x="58" y="146"/>
                  </a:lnTo>
                  <a:lnTo>
                    <a:pt x="71" y="156"/>
                  </a:lnTo>
                  <a:lnTo>
                    <a:pt x="84" y="166"/>
                  </a:lnTo>
                  <a:lnTo>
                    <a:pt x="96" y="176"/>
                  </a:lnTo>
                  <a:lnTo>
                    <a:pt x="109" y="188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42" y="224"/>
                  </a:lnTo>
                  <a:lnTo>
                    <a:pt x="153" y="237"/>
                  </a:lnTo>
                  <a:lnTo>
                    <a:pt x="163" y="250"/>
                  </a:lnTo>
                  <a:lnTo>
                    <a:pt x="171" y="264"/>
                  </a:lnTo>
                  <a:lnTo>
                    <a:pt x="180" y="279"/>
                  </a:lnTo>
                  <a:lnTo>
                    <a:pt x="188" y="293"/>
                  </a:lnTo>
                  <a:lnTo>
                    <a:pt x="199" y="290"/>
                  </a:lnTo>
                  <a:lnTo>
                    <a:pt x="211" y="284"/>
                  </a:lnTo>
                  <a:lnTo>
                    <a:pt x="221" y="279"/>
                  </a:lnTo>
                  <a:lnTo>
                    <a:pt x="230" y="273"/>
                  </a:lnTo>
                  <a:lnTo>
                    <a:pt x="240" y="265"/>
                  </a:lnTo>
                  <a:lnTo>
                    <a:pt x="248" y="258"/>
                  </a:lnTo>
                  <a:lnTo>
                    <a:pt x="257" y="249"/>
                  </a:lnTo>
                  <a:lnTo>
                    <a:pt x="264" y="239"/>
                  </a:lnTo>
                  <a:lnTo>
                    <a:pt x="271" y="230"/>
                  </a:lnTo>
                  <a:lnTo>
                    <a:pt x="276" y="220"/>
                  </a:lnTo>
                  <a:lnTo>
                    <a:pt x="282" y="209"/>
                  </a:lnTo>
                  <a:lnTo>
                    <a:pt x="286" y="198"/>
                  </a:lnTo>
                  <a:lnTo>
                    <a:pt x="289" y="186"/>
                  </a:lnTo>
                  <a:lnTo>
                    <a:pt x="292" y="174"/>
                  </a:lnTo>
                  <a:lnTo>
                    <a:pt x="293" y="162"/>
                  </a:lnTo>
                  <a:lnTo>
                    <a:pt x="293" y="150"/>
                  </a:lnTo>
                  <a:lnTo>
                    <a:pt x="293" y="135"/>
                  </a:lnTo>
                  <a:lnTo>
                    <a:pt x="291" y="120"/>
                  </a:lnTo>
                  <a:lnTo>
                    <a:pt x="287" y="106"/>
                  </a:lnTo>
                  <a:lnTo>
                    <a:pt x="282" y="92"/>
                  </a:lnTo>
                  <a:lnTo>
                    <a:pt x="276" y="79"/>
                  </a:lnTo>
                  <a:lnTo>
                    <a:pt x="269" y="66"/>
                  </a:lnTo>
                  <a:lnTo>
                    <a:pt x="260" y="54"/>
                  </a:lnTo>
                  <a:lnTo>
                    <a:pt x="249" y="45"/>
                  </a:lnTo>
                  <a:lnTo>
                    <a:pt x="240" y="34"/>
                  </a:lnTo>
                  <a:lnTo>
                    <a:pt x="228" y="25"/>
                  </a:lnTo>
                  <a:lnTo>
                    <a:pt x="215" y="18"/>
                  </a:lnTo>
                  <a:lnTo>
                    <a:pt x="202" y="12"/>
                  </a:lnTo>
                  <a:lnTo>
                    <a:pt x="188" y="7"/>
                  </a:lnTo>
                  <a:lnTo>
                    <a:pt x="175" y="3"/>
                  </a:lnTo>
                  <a:lnTo>
                    <a:pt x="16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4465">
              <a:extLst>
                <a:ext uri="{FF2B5EF4-FFF2-40B4-BE49-F238E27FC236}">
                  <a16:creationId xmlns:a16="http://schemas.microsoft.com/office/drawing/2014/main" id="{D773E1BB-02A3-42F2-82E1-1BEB681B41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72" y="4245679"/>
              <a:ext cx="238125" cy="236538"/>
            </a:xfrm>
            <a:custGeom>
              <a:avLst/>
              <a:gdLst>
                <a:gd name="T0" fmla="*/ 418 w 748"/>
                <a:gd name="T1" fmla="*/ 394 h 747"/>
                <a:gd name="T2" fmla="*/ 413 w 748"/>
                <a:gd name="T3" fmla="*/ 401 h 747"/>
                <a:gd name="T4" fmla="*/ 404 w 748"/>
                <a:gd name="T5" fmla="*/ 404 h 747"/>
                <a:gd name="T6" fmla="*/ 248 w 748"/>
                <a:gd name="T7" fmla="*/ 403 h 747"/>
                <a:gd name="T8" fmla="*/ 241 w 748"/>
                <a:gd name="T9" fmla="*/ 398 h 747"/>
                <a:gd name="T10" fmla="*/ 238 w 748"/>
                <a:gd name="T11" fmla="*/ 389 h 747"/>
                <a:gd name="T12" fmla="*/ 241 w 748"/>
                <a:gd name="T13" fmla="*/ 380 h 747"/>
                <a:gd name="T14" fmla="*/ 248 w 748"/>
                <a:gd name="T15" fmla="*/ 375 h 747"/>
                <a:gd name="T16" fmla="*/ 389 w 748"/>
                <a:gd name="T17" fmla="*/ 374 h 747"/>
                <a:gd name="T18" fmla="*/ 391 w 748"/>
                <a:gd name="T19" fmla="*/ 160 h 747"/>
                <a:gd name="T20" fmla="*/ 397 w 748"/>
                <a:gd name="T21" fmla="*/ 154 h 747"/>
                <a:gd name="T22" fmla="*/ 404 w 748"/>
                <a:gd name="T23" fmla="*/ 150 h 747"/>
                <a:gd name="T24" fmla="*/ 413 w 748"/>
                <a:gd name="T25" fmla="*/ 154 h 747"/>
                <a:gd name="T26" fmla="*/ 418 w 748"/>
                <a:gd name="T27" fmla="*/ 160 h 747"/>
                <a:gd name="T28" fmla="*/ 419 w 748"/>
                <a:gd name="T29" fmla="*/ 389 h 747"/>
                <a:gd name="T30" fmla="*/ 336 w 748"/>
                <a:gd name="T31" fmla="*/ 2 h 747"/>
                <a:gd name="T32" fmla="*/ 280 w 748"/>
                <a:gd name="T33" fmla="*/ 11 h 747"/>
                <a:gd name="T34" fmla="*/ 228 w 748"/>
                <a:gd name="T35" fmla="*/ 30 h 747"/>
                <a:gd name="T36" fmla="*/ 179 w 748"/>
                <a:gd name="T37" fmla="*/ 54 h 747"/>
                <a:gd name="T38" fmla="*/ 136 w 748"/>
                <a:gd name="T39" fmla="*/ 86 h 747"/>
                <a:gd name="T40" fmla="*/ 97 w 748"/>
                <a:gd name="T41" fmla="*/ 123 h 747"/>
                <a:gd name="T42" fmla="*/ 64 w 748"/>
                <a:gd name="T43" fmla="*/ 165 h 747"/>
                <a:gd name="T44" fmla="*/ 36 w 748"/>
                <a:gd name="T45" fmla="*/ 212 h 747"/>
                <a:gd name="T46" fmla="*/ 17 w 748"/>
                <a:gd name="T47" fmla="*/ 263 h 747"/>
                <a:gd name="T48" fmla="*/ 4 w 748"/>
                <a:gd name="T49" fmla="*/ 317 h 747"/>
                <a:gd name="T50" fmla="*/ 0 w 748"/>
                <a:gd name="T51" fmla="*/ 374 h 747"/>
                <a:gd name="T52" fmla="*/ 4 w 748"/>
                <a:gd name="T53" fmla="*/ 431 h 747"/>
                <a:gd name="T54" fmla="*/ 17 w 748"/>
                <a:gd name="T55" fmla="*/ 485 h 747"/>
                <a:gd name="T56" fmla="*/ 36 w 748"/>
                <a:gd name="T57" fmla="*/ 536 h 747"/>
                <a:gd name="T58" fmla="*/ 64 w 748"/>
                <a:gd name="T59" fmla="*/ 583 h 747"/>
                <a:gd name="T60" fmla="*/ 97 w 748"/>
                <a:gd name="T61" fmla="*/ 625 h 747"/>
                <a:gd name="T62" fmla="*/ 136 w 748"/>
                <a:gd name="T63" fmla="*/ 662 h 747"/>
                <a:gd name="T64" fmla="*/ 179 w 748"/>
                <a:gd name="T65" fmla="*/ 694 h 747"/>
                <a:gd name="T66" fmla="*/ 228 w 748"/>
                <a:gd name="T67" fmla="*/ 719 h 747"/>
                <a:gd name="T68" fmla="*/ 280 w 748"/>
                <a:gd name="T69" fmla="*/ 736 h 747"/>
                <a:gd name="T70" fmla="*/ 336 w 748"/>
                <a:gd name="T71" fmla="*/ 745 h 747"/>
                <a:gd name="T72" fmla="*/ 392 w 748"/>
                <a:gd name="T73" fmla="*/ 747 h 747"/>
                <a:gd name="T74" fmla="*/ 449 w 748"/>
                <a:gd name="T75" fmla="*/ 740 h 747"/>
                <a:gd name="T76" fmla="*/ 501 w 748"/>
                <a:gd name="T77" fmla="*/ 725 h 747"/>
                <a:gd name="T78" fmla="*/ 552 w 748"/>
                <a:gd name="T79" fmla="*/ 702 h 747"/>
                <a:gd name="T80" fmla="*/ 597 w 748"/>
                <a:gd name="T81" fmla="*/ 674 h 747"/>
                <a:gd name="T82" fmla="*/ 637 w 748"/>
                <a:gd name="T83" fmla="*/ 638 h 747"/>
                <a:gd name="T84" fmla="*/ 673 w 748"/>
                <a:gd name="T85" fmla="*/ 598 h 747"/>
                <a:gd name="T86" fmla="*/ 702 w 748"/>
                <a:gd name="T87" fmla="*/ 552 h 747"/>
                <a:gd name="T88" fmla="*/ 724 w 748"/>
                <a:gd name="T89" fmla="*/ 502 h 747"/>
                <a:gd name="T90" fmla="*/ 739 w 748"/>
                <a:gd name="T91" fmla="*/ 449 h 747"/>
                <a:gd name="T92" fmla="*/ 746 w 748"/>
                <a:gd name="T93" fmla="*/ 393 h 747"/>
                <a:gd name="T94" fmla="*/ 745 w 748"/>
                <a:gd name="T95" fmla="*/ 336 h 747"/>
                <a:gd name="T96" fmla="*/ 736 w 748"/>
                <a:gd name="T97" fmla="*/ 281 h 747"/>
                <a:gd name="T98" fmla="*/ 718 w 748"/>
                <a:gd name="T99" fmla="*/ 229 h 747"/>
                <a:gd name="T100" fmla="*/ 693 w 748"/>
                <a:gd name="T101" fmla="*/ 180 h 747"/>
                <a:gd name="T102" fmla="*/ 662 w 748"/>
                <a:gd name="T103" fmla="*/ 137 h 747"/>
                <a:gd name="T104" fmla="*/ 624 w 748"/>
                <a:gd name="T105" fmla="*/ 98 h 747"/>
                <a:gd name="T106" fmla="*/ 582 w 748"/>
                <a:gd name="T107" fmla="*/ 64 h 747"/>
                <a:gd name="T108" fmla="*/ 536 w 748"/>
                <a:gd name="T109" fmla="*/ 37 h 747"/>
                <a:gd name="T110" fmla="*/ 484 w 748"/>
                <a:gd name="T111" fmla="*/ 17 h 747"/>
                <a:gd name="T112" fmla="*/ 430 w 748"/>
                <a:gd name="T113" fmla="*/ 4 h 747"/>
                <a:gd name="T114" fmla="*/ 373 w 748"/>
                <a:gd name="T115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8" h="747">
                  <a:moveTo>
                    <a:pt x="419" y="389"/>
                  </a:moveTo>
                  <a:lnTo>
                    <a:pt x="419" y="392"/>
                  </a:lnTo>
                  <a:lnTo>
                    <a:pt x="418" y="394"/>
                  </a:lnTo>
                  <a:lnTo>
                    <a:pt x="417" y="398"/>
                  </a:lnTo>
                  <a:lnTo>
                    <a:pt x="415" y="400"/>
                  </a:lnTo>
                  <a:lnTo>
                    <a:pt x="413" y="401"/>
                  </a:lnTo>
                  <a:lnTo>
                    <a:pt x="410" y="403"/>
                  </a:lnTo>
                  <a:lnTo>
                    <a:pt x="407" y="403"/>
                  </a:lnTo>
                  <a:lnTo>
                    <a:pt x="404" y="404"/>
                  </a:lnTo>
                  <a:lnTo>
                    <a:pt x="253" y="404"/>
                  </a:lnTo>
                  <a:lnTo>
                    <a:pt x="251" y="403"/>
                  </a:lnTo>
                  <a:lnTo>
                    <a:pt x="248" y="403"/>
                  </a:lnTo>
                  <a:lnTo>
                    <a:pt x="246" y="401"/>
                  </a:lnTo>
                  <a:lnTo>
                    <a:pt x="244" y="400"/>
                  </a:lnTo>
                  <a:lnTo>
                    <a:pt x="241" y="398"/>
                  </a:lnTo>
                  <a:lnTo>
                    <a:pt x="240" y="394"/>
                  </a:lnTo>
                  <a:lnTo>
                    <a:pt x="239" y="392"/>
                  </a:lnTo>
                  <a:lnTo>
                    <a:pt x="238" y="389"/>
                  </a:lnTo>
                  <a:lnTo>
                    <a:pt x="239" y="386"/>
                  </a:lnTo>
                  <a:lnTo>
                    <a:pt x="240" y="384"/>
                  </a:lnTo>
                  <a:lnTo>
                    <a:pt x="241" y="380"/>
                  </a:lnTo>
                  <a:lnTo>
                    <a:pt x="244" y="378"/>
                  </a:lnTo>
                  <a:lnTo>
                    <a:pt x="246" y="376"/>
                  </a:lnTo>
                  <a:lnTo>
                    <a:pt x="248" y="375"/>
                  </a:lnTo>
                  <a:lnTo>
                    <a:pt x="251" y="374"/>
                  </a:lnTo>
                  <a:lnTo>
                    <a:pt x="253" y="374"/>
                  </a:lnTo>
                  <a:lnTo>
                    <a:pt x="389" y="374"/>
                  </a:lnTo>
                  <a:lnTo>
                    <a:pt x="389" y="165"/>
                  </a:lnTo>
                  <a:lnTo>
                    <a:pt x="390" y="163"/>
                  </a:lnTo>
                  <a:lnTo>
                    <a:pt x="391" y="160"/>
                  </a:lnTo>
                  <a:lnTo>
                    <a:pt x="392" y="158"/>
                  </a:lnTo>
                  <a:lnTo>
                    <a:pt x="394" y="156"/>
                  </a:lnTo>
                  <a:lnTo>
                    <a:pt x="397" y="154"/>
                  </a:lnTo>
                  <a:lnTo>
                    <a:pt x="399" y="153"/>
                  </a:lnTo>
                  <a:lnTo>
                    <a:pt x="402" y="152"/>
                  </a:lnTo>
                  <a:lnTo>
                    <a:pt x="404" y="150"/>
                  </a:lnTo>
                  <a:lnTo>
                    <a:pt x="407" y="152"/>
                  </a:lnTo>
                  <a:lnTo>
                    <a:pt x="410" y="153"/>
                  </a:lnTo>
                  <a:lnTo>
                    <a:pt x="413" y="154"/>
                  </a:lnTo>
                  <a:lnTo>
                    <a:pt x="415" y="156"/>
                  </a:lnTo>
                  <a:lnTo>
                    <a:pt x="417" y="158"/>
                  </a:lnTo>
                  <a:lnTo>
                    <a:pt x="418" y="160"/>
                  </a:lnTo>
                  <a:lnTo>
                    <a:pt x="419" y="163"/>
                  </a:lnTo>
                  <a:lnTo>
                    <a:pt x="419" y="165"/>
                  </a:lnTo>
                  <a:lnTo>
                    <a:pt x="419" y="389"/>
                  </a:lnTo>
                  <a:close/>
                  <a:moveTo>
                    <a:pt x="373" y="0"/>
                  </a:moveTo>
                  <a:lnTo>
                    <a:pt x="354" y="1"/>
                  </a:lnTo>
                  <a:lnTo>
                    <a:pt x="336" y="2"/>
                  </a:lnTo>
                  <a:lnTo>
                    <a:pt x="316" y="4"/>
                  </a:lnTo>
                  <a:lnTo>
                    <a:pt x="298" y="7"/>
                  </a:lnTo>
                  <a:lnTo>
                    <a:pt x="280" y="11"/>
                  </a:lnTo>
                  <a:lnTo>
                    <a:pt x="262" y="17"/>
                  </a:lnTo>
                  <a:lnTo>
                    <a:pt x="245" y="23"/>
                  </a:lnTo>
                  <a:lnTo>
                    <a:pt x="228" y="30"/>
                  </a:lnTo>
                  <a:lnTo>
                    <a:pt x="211" y="37"/>
                  </a:lnTo>
                  <a:lnTo>
                    <a:pt x="195" y="46"/>
                  </a:lnTo>
                  <a:lnTo>
                    <a:pt x="179" y="54"/>
                  </a:lnTo>
                  <a:lnTo>
                    <a:pt x="164" y="64"/>
                  </a:lnTo>
                  <a:lnTo>
                    <a:pt x="149" y="74"/>
                  </a:lnTo>
                  <a:lnTo>
                    <a:pt x="136" y="86"/>
                  </a:lnTo>
                  <a:lnTo>
                    <a:pt x="122" y="98"/>
                  </a:lnTo>
                  <a:lnTo>
                    <a:pt x="109" y="110"/>
                  </a:lnTo>
                  <a:lnTo>
                    <a:pt x="97" y="123"/>
                  </a:lnTo>
                  <a:lnTo>
                    <a:pt x="85" y="137"/>
                  </a:lnTo>
                  <a:lnTo>
                    <a:pt x="73" y="150"/>
                  </a:lnTo>
                  <a:lnTo>
                    <a:pt x="64" y="165"/>
                  </a:lnTo>
                  <a:lnTo>
                    <a:pt x="53" y="180"/>
                  </a:lnTo>
                  <a:lnTo>
                    <a:pt x="45" y="196"/>
                  </a:lnTo>
                  <a:lnTo>
                    <a:pt x="36" y="212"/>
                  </a:lnTo>
                  <a:lnTo>
                    <a:pt x="29" y="229"/>
                  </a:lnTo>
                  <a:lnTo>
                    <a:pt x="22" y="246"/>
                  </a:lnTo>
                  <a:lnTo>
                    <a:pt x="17" y="263"/>
                  </a:lnTo>
                  <a:lnTo>
                    <a:pt x="11" y="281"/>
                  </a:lnTo>
                  <a:lnTo>
                    <a:pt x="7" y="299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0" y="355"/>
                  </a:lnTo>
                  <a:lnTo>
                    <a:pt x="0" y="374"/>
                  </a:lnTo>
                  <a:lnTo>
                    <a:pt x="0" y="393"/>
                  </a:lnTo>
                  <a:lnTo>
                    <a:pt x="2" y="411"/>
                  </a:lnTo>
                  <a:lnTo>
                    <a:pt x="4" y="431"/>
                  </a:lnTo>
                  <a:lnTo>
                    <a:pt x="7" y="449"/>
                  </a:lnTo>
                  <a:lnTo>
                    <a:pt x="11" y="467"/>
                  </a:lnTo>
                  <a:lnTo>
                    <a:pt x="17" y="485"/>
                  </a:lnTo>
                  <a:lnTo>
                    <a:pt x="22" y="502"/>
                  </a:lnTo>
                  <a:lnTo>
                    <a:pt x="29" y="520"/>
                  </a:lnTo>
                  <a:lnTo>
                    <a:pt x="36" y="536"/>
                  </a:lnTo>
                  <a:lnTo>
                    <a:pt x="45" y="552"/>
                  </a:lnTo>
                  <a:lnTo>
                    <a:pt x="53" y="568"/>
                  </a:lnTo>
                  <a:lnTo>
                    <a:pt x="64" y="583"/>
                  </a:lnTo>
                  <a:lnTo>
                    <a:pt x="73" y="598"/>
                  </a:lnTo>
                  <a:lnTo>
                    <a:pt x="85" y="612"/>
                  </a:lnTo>
                  <a:lnTo>
                    <a:pt x="97" y="625"/>
                  </a:lnTo>
                  <a:lnTo>
                    <a:pt x="109" y="638"/>
                  </a:lnTo>
                  <a:lnTo>
                    <a:pt x="122" y="650"/>
                  </a:lnTo>
                  <a:lnTo>
                    <a:pt x="136" y="662"/>
                  </a:lnTo>
                  <a:lnTo>
                    <a:pt x="149" y="674"/>
                  </a:lnTo>
                  <a:lnTo>
                    <a:pt x="164" y="683"/>
                  </a:lnTo>
                  <a:lnTo>
                    <a:pt x="179" y="694"/>
                  </a:lnTo>
                  <a:lnTo>
                    <a:pt x="195" y="702"/>
                  </a:lnTo>
                  <a:lnTo>
                    <a:pt x="211" y="711"/>
                  </a:lnTo>
                  <a:lnTo>
                    <a:pt x="228" y="719"/>
                  </a:lnTo>
                  <a:lnTo>
                    <a:pt x="245" y="725"/>
                  </a:lnTo>
                  <a:lnTo>
                    <a:pt x="262" y="730"/>
                  </a:lnTo>
                  <a:lnTo>
                    <a:pt x="280" y="736"/>
                  </a:lnTo>
                  <a:lnTo>
                    <a:pt x="298" y="740"/>
                  </a:lnTo>
                  <a:lnTo>
                    <a:pt x="316" y="743"/>
                  </a:lnTo>
                  <a:lnTo>
                    <a:pt x="336" y="745"/>
                  </a:lnTo>
                  <a:lnTo>
                    <a:pt x="354" y="747"/>
                  </a:lnTo>
                  <a:lnTo>
                    <a:pt x="373" y="747"/>
                  </a:lnTo>
                  <a:lnTo>
                    <a:pt x="392" y="747"/>
                  </a:lnTo>
                  <a:lnTo>
                    <a:pt x="412" y="745"/>
                  </a:lnTo>
                  <a:lnTo>
                    <a:pt x="430" y="743"/>
                  </a:lnTo>
                  <a:lnTo>
                    <a:pt x="449" y="740"/>
                  </a:lnTo>
                  <a:lnTo>
                    <a:pt x="466" y="736"/>
                  </a:lnTo>
                  <a:lnTo>
                    <a:pt x="484" y="730"/>
                  </a:lnTo>
                  <a:lnTo>
                    <a:pt x="501" y="725"/>
                  </a:lnTo>
                  <a:lnTo>
                    <a:pt x="519" y="719"/>
                  </a:lnTo>
                  <a:lnTo>
                    <a:pt x="536" y="711"/>
                  </a:lnTo>
                  <a:lnTo>
                    <a:pt x="552" y="702"/>
                  </a:lnTo>
                  <a:lnTo>
                    <a:pt x="567" y="694"/>
                  </a:lnTo>
                  <a:lnTo>
                    <a:pt x="582" y="683"/>
                  </a:lnTo>
                  <a:lnTo>
                    <a:pt x="597" y="674"/>
                  </a:lnTo>
                  <a:lnTo>
                    <a:pt x="611" y="662"/>
                  </a:lnTo>
                  <a:lnTo>
                    <a:pt x="624" y="650"/>
                  </a:lnTo>
                  <a:lnTo>
                    <a:pt x="637" y="638"/>
                  </a:lnTo>
                  <a:lnTo>
                    <a:pt x="650" y="625"/>
                  </a:lnTo>
                  <a:lnTo>
                    <a:pt x="662" y="612"/>
                  </a:lnTo>
                  <a:lnTo>
                    <a:pt x="673" y="598"/>
                  </a:lnTo>
                  <a:lnTo>
                    <a:pt x="683" y="583"/>
                  </a:lnTo>
                  <a:lnTo>
                    <a:pt x="693" y="568"/>
                  </a:lnTo>
                  <a:lnTo>
                    <a:pt x="702" y="552"/>
                  </a:lnTo>
                  <a:lnTo>
                    <a:pt x="710" y="536"/>
                  </a:lnTo>
                  <a:lnTo>
                    <a:pt x="718" y="520"/>
                  </a:lnTo>
                  <a:lnTo>
                    <a:pt x="724" y="502"/>
                  </a:lnTo>
                  <a:lnTo>
                    <a:pt x="730" y="485"/>
                  </a:lnTo>
                  <a:lnTo>
                    <a:pt x="736" y="467"/>
                  </a:lnTo>
                  <a:lnTo>
                    <a:pt x="739" y="449"/>
                  </a:lnTo>
                  <a:lnTo>
                    <a:pt x="743" y="431"/>
                  </a:lnTo>
                  <a:lnTo>
                    <a:pt x="745" y="411"/>
                  </a:lnTo>
                  <a:lnTo>
                    <a:pt x="746" y="393"/>
                  </a:lnTo>
                  <a:lnTo>
                    <a:pt x="748" y="374"/>
                  </a:lnTo>
                  <a:lnTo>
                    <a:pt x="746" y="355"/>
                  </a:lnTo>
                  <a:lnTo>
                    <a:pt x="745" y="336"/>
                  </a:lnTo>
                  <a:lnTo>
                    <a:pt x="743" y="317"/>
                  </a:lnTo>
                  <a:lnTo>
                    <a:pt x="739" y="299"/>
                  </a:lnTo>
                  <a:lnTo>
                    <a:pt x="736" y="281"/>
                  </a:lnTo>
                  <a:lnTo>
                    <a:pt x="730" y="263"/>
                  </a:lnTo>
                  <a:lnTo>
                    <a:pt x="724" y="246"/>
                  </a:lnTo>
                  <a:lnTo>
                    <a:pt x="718" y="229"/>
                  </a:lnTo>
                  <a:lnTo>
                    <a:pt x="710" y="212"/>
                  </a:lnTo>
                  <a:lnTo>
                    <a:pt x="702" y="196"/>
                  </a:lnTo>
                  <a:lnTo>
                    <a:pt x="693" y="180"/>
                  </a:lnTo>
                  <a:lnTo>
                    <a:pt x="683" y="165"/>
                  </a:lnTo>
                  <a:lnTo>
                    <a:pt x="673" y="150"/>
                  </a:lnTo>
                  <a:lnTo>
                    <a:pt x="662" y="137"/>
                  </a:lnTo>
                  <a:lnTo>
                    <a:pt x="650" y="123"/>
                  </a:lnTo>
                  <a:lnTo>
                    <a:pt x="637" y="110"/>
                  </a:lnTo>
                  <a:lnTo>
                    <a:pt x="624" y="98"/>
                  </a:lnTo>
                  <a:lnTo>
                    <a:pt x="611" y="86"/>
                  </a:lnTo>
                  <a:lnTo>
                    <a:pt x="597" y="74"/>
                  </a:lnTo>
                  <a:lnTo>
                    <a:pt x="582" y="64"/>
                  </a:lnTo>
                  <a:lnTo>
                    <a:pt x="567" y="54"/>
                  </a:lnTo>
                  <a:lnTo>
                    <a:pt x="552" y="46"/>
                  </a:lnTo>
                  <a:lnTo>
                    <a:pt x="536" y="37"/>
                  </a:lnTo>
                  <a:lnTo>
                    <a:pt x="519" y="30"/>
                  </a:lnTo>
                  <a:lnTo>
                    <a:pt x="501" y="23"/>
                  </a:lnTo>
                  <a:lnTo>
                    <a:pt x="484" y="17"/>
                  </a:lnTo>
                  <a:lnTo>
                    <a:pt x="466" y="11"/>
                  </a:lnTo>
                  <a:lnTo>
                    <a:pt x="449" y="7"/>
                  </a:lnTo>
                  <a:lnTo>
                    <a:pt x="430" y="4"/>
                  </a:lnTo>
                  <a:lnTo>
                    <a:pt x="412" y="2"/>
                  </a:lnTo>
                  <a:lnTo>
                    <a:pt x="392" y="1"/>
                  </a:lnTo>
                  <a:lnTo>
                    <a:pt x="3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64">
            <a:extLst>
              <a:ext uri="{FF2B5EF4-FFF2-40B4-BE49-F238E27FC236}">
                <a16:creationId xmlns:a16="http://schemas.microsoft.com/office/drawing/2014/main" id="{A6099A0D-0816-415B-B66A-87751B757442}"/>
              </a:ext>
            </a:extLst>
          </p:cNvPr>
          <p:cNvGrpSpPr/>
          <p:nvPr/>
        </p:nvGrpSpPr>
        <p:grpSpPr>
          <a:xfrm>
            <a:off x="4677298" y="1675639"/>
            <a:ext cx="285751" cy="269875"/>
            <a:chOff x="333622" y="4212342"/>
            <a:chExt cx="285751" cy="269875"/>
          </a:xfrm>
          <a:solidFill>
            <a:schemeClr val="bg1"/>
          </a:solidFill>
        </p:grpSpPr>
        <p:sp>
          <p:nvSpPr>
            <p:cNvPr id="51" name="Freeform 4461">
              <a:extLst>
                <a:ext uri="{FF2B5EF4-FFF2-40B4-BE49-F238E27FC236}">
                  <a16:creationId xmlns:a16="http://schemas.microsoft.com/office/drawing/2014/main" id="{4AABD44C-44E2-4EAB-B29C-1E2FAFC23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97" y="4467929"/>
              <a:ext cx="15875" cy="14288"/>
            </a:xfrm>
            <a:custGeom>
              <a:avLst/>
              <a:gdLst>
                <a:gd name="T0" fmla="*/ 4 w 52"/>
                <a:gd name="T1" fmla="*/ 23 h 49"/>
                <a:gd name="T2" fmla="*/ 2 w 52"/>
                <a:gd name="T3" fmla="*/ 25 h 49"/>
                <a:gd name="T4" fmla="*/ 1 w 52"/>
                <a:gd name="T5" fmla="*/ 28 h 49"/>
                <a:gd name="T6" fmla="*/ 0 w 52"/>
                <a:gd name="T7" fmla="*/ 31 h 49"/>
                <a:gd name="T8" fmla="*/ 0 w 52"/>
                <a:gd name="T9" fmla="*/ 33 h 49"/>
                <a:gd name="T10" fmla="*/ 0 w 52"/>
                <a:gd name="T11" fmla="*/ 37 h 49"/>
                <a:gd name="T12" fmla="*/ 1 w 52"/>
                <a:gd name="T13" fmla="*/ 40 h 49"/>
                <a:gd name="T14" fmla="*/ 2 w 52"/>
                <a:gd name="T15" fmla="*/ 43 h 49"/>
                <a:gd name="T16" fmla="*/ 4 w 52"/>
                <a:gd name="T17" fmla="*/ 45 h 49"/>
                <a:gd name="T18" fmla="*/ 6 w 52"/>
                <a:gd name="T19" fmla="*/ 47 h 49"/>
                <a:gd name="T20" fmla="*/ 9 w 52"/>
                <a:gd name="T21" fmla="*/ 48 h 49"/>
                <a:gd name="T22" fmla="*/ 11 w 52"/>
                <a:gd name="T23" fmla="*/ 49 h 49"/>
                <a:gd name="T24" fmla="*/ 15 w 52"/>
                <a:gd name="T25" fmla="*/ 49 h 49"/>
                <a:gd name="T26" fmla="*/ 18 w 52"/>
                <a:gd name="T27" fmla="*/ 49 h 49"/>
                <a:gd name="T28" fmla="*/ 20 w 52"/>
                <a:gd name="T29" fmla="*/ 48 h 49"/>
                <a:gd name="T30" fmla="*/ 23 w 52"/>
                <a:gd name="T31" fmla="*/ 47 h 49"/>
                <a:gd name="T32" fmla="*/ 25 w 52"/>
                <a:gd name="T33" fmla="*/ 45 h 49"/>
                <a:gd name="T34" fmla="*/ 52 w 52"/>
                <a:gd name="T35" fmla="*/ 18 h 49"/>
                <a:gd name="T36" fmla="*/ 39 w 52"/>
                <a:gd name="T37" fmla="*/ 9 h 49"/>
                <a:gd name="T38" fmla="*/ 26 w 52"/>
                <a:gd name="T39" fmla="*/ 0 h 49"/>
                <a:gd name="T40" fmla="*/ 4 w 52"/>
                <a:gd name="T41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9">
                  <a:moveTo>
                    <a:pt x="4" y="23"/>
                  </a:moveTo>
                  <a:lnTo>
                    <a:pt x="2" y="25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52" y="18"/>
                  </a:lnTo>
                  <a:lnTo>
                    <a:pt x="39" y="9"/>
                  </a:lnTo>
                  <a:lnTo>
                    <a:pt x="26" y="0"/>
                  </a:ln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4462">
              <a:extLst>
                <a:ext uri="{FF2B5EF4-FFF2-40B4-BE49-F238E27FC236}">
                  <a16:creationId xmlns:a16="http://schemas.microsoft.com/office/drawing/2014/main" id="{B3753CAC-F627-4C9D-9E37-7AF67FDF9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60" y="4464754"/>
              <a:ext cx="19050" cy="17463"/>
            </a:xfrm>
            <a:custGeom>
              <a:avLst/>
              <a:gdLst>
                <a:gd name="T0" fmla="*/ 24 w 61"/>
                <a:gd name="T1" fmla="*/ 0 h 59"/>
                <a:gd name="T2" fmla="*/ 12 w 61"/>
                <a:gd name="T3" fmla="*/ 9 h 59"/>
                <a:gd name="T4" fmla="*/ 0 w 61"/>
                <a:gd name="T5" fmla="*/ 18 h 59"/>
                <a:gd name="T6" fmla="*/ 36 w 61"/>
                <a:gd name="T7" fmla="*/ 55 h 59"/>
                <a:gd name="T8" fmla="*/ 39 w 61"/>
                <a:gd name="T9" fmla="*/ 57 h 59"/>
                <a:gd name="T10" fmla="*/ 41 w 61"/>
                <a:gd name="T11" fmla="*/ 58 h 59"/>
                <a:gd name="T12" fmla="*/ 44 w 61"/>
                <a:gd name="T13" fmla="*/ 59 h 59"/>
                <a:gd name="T14" fmla="*/ 46 w 61"/>
                <a:gd name="T15" fmla="*/ 59 h 59"/>
                <a:gd name="T16" fmla="*/ 49 w 61"/>
                <a:gd name="T17" fmla="*/ 59 h 59"/>
                <a:gd name="T18" fmla="*/ 53 w 61"/>
                <a:gd name="T19" fmla="*/ 58 h 59"/>
                <a:gd name="T20" fmla="*/ 55 w 61"/>
                <a:gd name="T21" fmla="*/ 57 h 59"/>
                <a:gd name="T22" fmla="*/ 57 w 61"/>
                <a:gd name="T23" fmla="*/ 55 h 59"/>
                <a:gd name="T24" fmla="*/ 59 w 61"/>
                <a:gd name="T25" fmla="*/ 53 h 59"/>
                <a:gd name="T26" fmla="*/ 60 w 61"/>
                <a:gd name="T27" fmla="*/ 50 h 59"/>
                <a:gd name="T28" fmla="*/ 61 w 61"/>
                <a:gd name="T29" fmla="*/ 47 h 59"/>
                <a:gd name="T30" fmla="*/ 61 w 61"/>
                <a:gd name="T31" fmla="*/ 43 h 59"/>
                <a:gd name="T32" fmla="*/ 61 w 61"/>
                <a:gd name="T33" fmla="*/ 41 h 59"/>
                <a:gd name="T34" fmla="*/ 60 w 61"/>
                <a:gd name="T35" fmla="*/ 38 h 59"/>
                <a:gd name="T36" fmla="*/ 59 w 61"/>
                <a:gd name="T37" fmla="*/ 35 h 59"/>
                <a:gd name="T38" fmla="*/ 57 w 61"/>
                <a:gd name="T39" fmla="*/ 33 h 59"/>
                <a:gd name="T40" fmla="*/ 24 w 61"/>
                <a:gd name="T4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59">
                  <a:moveTo>
                    <a:pt x="24" y="0"/>
                  </a:moveTo>
                  <a:lnTo>
                    <a:pt x="12" y="9"/>
                  </a:lnTo>
                  <a:lnTo>
                    <a:pt x="0" y="18"/>
                  </a:lnTo>
                  <a:lnTo>
                    <a:pt x="36" y="55"/>
                  </a:lnTo>
                  <a:lnTo>
                    <a:pt x="39" y="57"/>
                  </a:lnTo>
                  <a:lnTo>
                    <a:pt x="41" y="58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7" y="55"/>
                  </a:lnTo>
                  <a:lnTo>
                    <a:pt x="59" y="53"/>
                  </a:lnTo>
                  <a:lnTo>
                    <a:pt x="60" y="50"/>
                  </a:lnTo>
                  <a:lnTo>
                    <a:pt x="61" y="47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0" y="38"/>
                  </a:lnTo>
                  <a:lnTo>
                    <a:pt x="59" y="35"/>
                  </a:lnTo>
                  <a:lnTo>
                    <a:pt x="57" y="33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4463">
              <a:extLst>
                <a:ext uri="{FF2B5EF4-FFF2-40B4-BE49-F238E27FC236}">
                  <a16:creationId xmlns:a16="http://schemas.microsoft.com/office/drawing/2014/main" id="{5A57B5C5-DED3-469E-A568-173374CB7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22" y="4212342"/>
              <a:ext cx="93663" cy="90488"/>
            </a:xfrm>
            <a:custGeom>
              <a:avLst/>
              <a:gdLst>
                <a:gd name="T0" fmla="*/ 286 w 291"/>
                <a:gd name="T1" fmla="*/ 91 h 283"/>
                <a:gd name="T2" fmla="*/ 276 w 291"/>
                <a:gd name="T3" fmla="*/ 70 h 283"/>
                <a:gd name="T4" fmla="*/ 262 w 291"/>
                <a:gd name="T5" fmla="*/ 52 h 283"/>
                <a:gd name="T6" fmla="*/ 246 w 291"/>
                <a:gd name="T7" fmla="*/ 36 h 283"/>
                <a:gd name="T8" fmla="*/ 228 w 291"/>
                <a:gd name="T9" fmla="*/ 23 h 283"/>
                <a:gd name="T10" fmla="*/ 207 w 291"/>
                <a:gd name="T11" fmla="*/ 13 h 283"/>
                <a:gd name="T12" fmla="*/ 185 w 291"/>
                <a:gd name="T13" fmla="*/ 5 h 283"/>
                <a:gd name="T14" fmla="*/ 161 w 291"/>
                <a:gd name="T15" fmla="*/ 1 h 283"/>
                <a:gd name="T16" fmla="*/ 133 w 291"/>
                <a:gd name="T17" fmla="*/ 1 h 283"/>
                <a:gd name="T18" fmla="*/ 105 w 291"/>
                <a:gd name="T19" fmla="*/ 7 h 283"/>
                <a:gd name="T20" fmla="*/ 78 w 291"/>
                <a:gd name="T21" fmla="*/ 18 h 283"/>
                <a:gd name="T22" fmla="*/ 54 w 291"/>
                <a:gd name="T23" fmla="*/ 34 h 283"/>
                <a:gd name="T24" fmla="*/ 34 w 291"/>
                <a:gd name="T25" fmla="*/ 54 h 283"/>
                <a:gd name="T26" fmla="*/ 18 w 291"/>
                <a:gd name="T27" fmla="*/ 79 h 283"/>
                <a:gd name="T28" fmla="*/ 6 w 291"/>
                <a:gd name="T29" fmla="*/ 106 h 283"/>
                <a:gd name="T30" fmla="*/ 1 w 291"/>
                <a:gd name="T31" fmla="*/ 135 h 283"/>
                <a:gd name="T32" fmla="*/ 0 w 291"/>
                <a:gd name="T33" fmla="*/ 160 h 283"/>
                <a:gd name="T34" fmla="*/ 3 w 291"/>
                <a:gd name="T35" fmla="*/ 182 h 283"/>
                <a:gd name="T36" fmla="*/ 8 w 291"/>
                <a:gd name="T37" fmla="*/ 201 h 283"/>
                <a:gd name="T38" fmla="*/ 17 w 291"/>
                <a:gd name="T39" fmla="*/ 220 h 283"/>
                <a:gd name="T40" fmla="*/ 28 w 291"/>
                <a:gd name="T41" fmla="*/ 237 h 283"/>
                <a:gd name="T42" fmla="*/ 40 w 291"/>
                <a:gd name="T43" fmla="*/ 252 h 283"/>
                <a:gd name="T44" fmla="*/ 55 w 291"/>
                <a:gd name="T45" fmla="*/ 266 h 283"/>
                <a:gd name="T46" fmla="*/ 71 w 291"/>
                <a:gd name="T47" fmla="*/ 278 h 283"/>
                <a:gd name="T48" fmla="*/ 90 w 291"/>
                <a:gd name="T49" fmla="*/ 267 h 283"/>
                <a:gd name="T50" fmla="*/ 110 w 291"/>
                <a:gd name="T51" fmla="*/ 238 h 283"/>
                <a:gd name="T52" fmla="*/ 131 w 291"/>
                <a:gd name="T53" fmla="*/ 212 h 283"/>
                <a:gd name="T54" fmla="*/ 156 w 291"/>
                <a:gd name="T55" fmla="*/ 186 h 283"/>
                <a:gd name="T56" fmla="*/ 183 w 291"/>
                <a:gd name="T57" fmla="*/ 163 h 283"/>
                <a:gd name="T58" fmla="*/ 212 w 291"/>
                <a:gd name="T59" fmla="*/ 142 h 283"/>
                <a:gd name="T60" fmla="*/ 242 w 291"/>
                <a:gd name="T61" fmla="*/ 124 h 283"/>
                <a:gd name="T62" fmla="*/ 274 w 291"/>
                <a:gd name="T63" fmla="*/ 10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283">
                  <a:moveTo>
                    <a:pt x="291" y="102"/>
                  </a:moveTo>
                  <a:lnTo>
                    <a:pt x="286" y="91"/>
                  </a:lnTo>
                  <a:lnTo>
                    <a:pt x="281" y="81"/>
                  </a:lnTo>
                  <a:lnTo>
                    <a:pt x="276" y="70"/>
                  </a:lnTo>
                  <a:lnTo>
                    <a:pt x="269" y="62"/>
                  </a:lnTo>
                  <a:lnTo>
                    <a:pt x="262" y="52"/>
                  </a:lnTo>
                  <a:lnTo>
                    <a:pt x="254" y="44"/>
                  </a:lnTo>
                  <a:lnTo>
                    <a:pt x="246" y="36"/>
                  </a:lnTo>
                  <a:lnTo>
                    <a:pt x="237" y="30"/>
                  </a:lnTo>
                  <a:lnTo>
                    <a:pt x="228" y="23"/>
                  </a:lnTo>
                  <a:lnTo>
                    <a:pt x="217" y="17"/>
                  </a:lnTo>
                  <a:lnTo>
                    <a:pt x="207" y="13"/>
                  </a:lnTo>
                  <a:lnTo>
                    <a:pt x="196" y="8"/>
                  </a:lnTo>
                  <a:lnTo>
                    <a:pt x="185" y="5"/>
                  </a:lnTo>
                  <a:lnTo>
                    <a:pt x="173" y="2"/>
                  </a:lnTo>
                  <a:lnTo>
                    <a:pt x="161" y="1"/>
                  </a:lnTo>
                  <a:lnTo>
                    <a:pt x="149" y="0"/>
                  </a:lnTo>
                  <a:lnTo>
                    <a:pt x="133" y="1"/>
                  </a:lnTo>
                  <a:lnTo>
                    <a:pt x="120" y="3"/>
                  </a:lnTo>
                  <a:lnTo>
                    <a:pt x="105" y="7"/>
                  </a:lnTo>
                  <a:lnTo>
                    <a:pt x="91" y="12"/>
                  </a:lnTo>
                  <a:lnTo>
                    <a:pt x="78" y="18"/>
                  </a:lnTo>
                  <a:lnTo>
                    <a:pt x="66" y="25"/>
                  </a:lnTo>
                  <a:lnTo>
                    <a:pt x="54" y="34"/>
                  </a:lnTo>
                  <a:lnTo>
                    <a:pt x="44" y="45"/>
                  </a:lnTo>
                  <a:lnTo>
                    <a:pt x="34" y="54"/>
                  </a:lnTo>
                  <a:lnTo>
                    <a:pt x="25" y="66"/>
                  </a:lnTo>
                  <a:lnTo>
                    <a:pt x="18" y="79"/>
                  </a:lnTo>
                  <a:lnTo>
                    <a:pt x="11" y="92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35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1" y="171"/>
                  </a:lnTo>
                  <a:lnTo>
                    <a:pt x="3" y="182"/>
                  </a:lnTo>
                  <a:lnTo>
                    <a:pt x="5" y="191"/>
                  </a:lnTo>
                  <a:lnTo>
                    <a:pt x="8" y="201"/>
                  </a:lnTo>
                  <a:lnTo>
                    <a:pt x="13" y="211"/>
                  </a:lnTo>
                  <a:lnTo>
                    <a:pt x="17" y="220"/>
                  </a:lnTo>
                  <a:lnTo>
                    <a:pt x="22" y="229"/>
                  </a:lnTo>
                  <a:lnTo>
                    <a:pt x="28" y="237"/>
                  </a:lnTo>
                  <a:lnTo>
                    <a:pt x="34" y="245"/>
                  </a:lnTo>
                  <a:lnTo>
                    <a:pt x="40" y="252"/>
                  </a:lnTo>
                  <a:lnTo>
                    <a:pt x="48" y="260"/>
                  </a:lnTo>
                  <a:lnTo>
                    <a:pt x="55" y="266"/>
                  </a:lnTo>
                  <a:lnTo>
                    <a:pt x="63" y="273"/>
                  </a:lnTo>
                  <a:lnTo>
                    <a:pt x="71" y="278"/>
                  </a:lnTo>
                  <a:lnTo>
                    <a:pt x="81" y="283"/>
                  </a:lnTo>
                  <a:lnTo>
                    <a:pt x="90" y="267"/>
                  </a:lnTo>
                  <a:lnTo>
                    <a:pt x="99" y="253"/>
                  </a:lnTo>
                  <a:lnTo>
                    <a:pt x="110" y="238"/>
                  </a:lnTo>
                  <a:lnTo>
                    <a:pt x="121" y="224"/>
                  </a:lnTo>
                  <a:lnTo>
                    <a:pt x="131" y="212"/>
                  </a:lnTo>
                  <a:lnTo>
                    <a:pt x="144" y="199"/>
                  </a:lnTo>
                  <a:lnTo>
                    <a:pt x="156" y="186"/>
                  </a:lnTo>
                  <a:lnTo>
                    <a:pt x="169" y="174"/>
                  </a:lnTo>
                  <a:lnTo>
                    <a:pt x="183" y="163"/>
                  </a:lnTo>
                  <a:lnTo>
                    <a:pt x="197" y="153"/>
                  </a:lnTo>
                  <a:lnTo>
                    <a:pt x="212" y="142"/>
                  </a:lnTo>
                  <a:lnTo>
                    <a:pt x="227" y="133"/>
                  </a:lnTo>
                  <a:lnTo>
                    <a:pt x="242" y="124"/>
                  </a:lnTo>
                  <a:lnTo>
                    <a:pt x="258" y="116"/>
                  </a:lnTo>
                  <a:lnTo>
                    <a:pt x="274" y="109"/>
                  </a:lnTo>
                  <a:lnTo>
                    <a:pt x="29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 4464">
              <a:extLst>
                <a:ext uri="{FF2B5EF4-FFF2-40B4-BE49-F238E27FC236}">
                  <a16:creationId xmlns:a16="http://schemas.microsoft.com/office/drawing/2014/main" id="{C83DB5DC-C3B7-403C-B303-BE6A3C6DA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10" y="4212342"/>
              <a:ext cx="93663" cy="93663"/>
            </a:xfrm>
            <a:custGeom>
              <a:avLst/>
              <a:gdLst>
                <a:gd name="T0" fmla="*/ 132 w 293"/>
                <a:gd name="T1" fmla="*/ 1 h 293"/>
                <a:gd name="T2" fmla="*/ 106 w 293"/>
                <a:gd name="T3" fmla="*/ 5 h 293"/>
                <a:gd name="T4" fmla="*/ 84 w 293"/>
                <a:gd name="T5" fmla="*/ 14 h 293"/>
                <a:gd name="T6" fmla="*/ 62 w 293"/>
                <a:gd name="T7" fmla="*/ 25 h 293"/>
                <a:gd name="T8" fmla="*/ 43 w 293"/>
                <a:gd name="T9" fmla="*/ 40 h 293"/>
                <a:gd name="T10" fmla="*/ 27 w 293"/>
                <a:gd name="T11" fmla="*/ 58 h 293"/>
                <a:gd name="T12" fmla="*/ 13 w 293"/>
                <a:gd name="T13" fmla="*/ 78 h 293"/>
                <a:gd name="T14" fmla="*/ 3 w 293"/>
                <a:gd name="T15" fmla="*/ 100 h 293"/>
                <a:gd name="T16" fmla="*/ 15 w 293"/>
                <a:gd name="T17" fmla="*/ 120 h 293"/>
                <a:gd name="T18" fmla="*/ 44 w 293"/>
                <a:gd name="T19" fmla="*/ 137 h 293"/>
                <a:gd name="T20" fmla="*/ 71 w 293"/>
                <a:gd name="T21" fmla="*/ 156 h 293"/>
                <a:gd name="T22" fmla="*/ 96 w 293"/>
                <a:gd name="T23" fmla="*/ 176 h 293"/>
                <a:gd name="T24" fmla="*/ 121 w 293"/>
                <a:gd name="T25" fmla="*/ 200 h 293"/>
                <a:gd name="T26" fmla="*/ 142 w 293"/>
                <a:gd name="T27" fmla="*/ 224 h 293"/>
                <a:gd name="T28" fmla="*/ 163 w 293"/>
                <a:gd name="T29" fmla="*/ 250 h 293"/>
                <a:gd name="T30" fmla="*/ 180 w 293"/>
                <a:gd name="T31" fmla="*/ 279 h 293"/>
                <a:gd name="T32" fmla="*/ 199 w 293"/>
                <a:gd name="T33" fmla="*/ 290 h 293"/>
                <a:gd name="T34" fmla="*/ 221 w 293"/>
                <a:gd name="T35" fmla="*/ 279 h 293"/>
                <a:gd name="T36" fmla="*/ 240 w 293"/>
                <a:gd name="T37" fmla="*/ 265 h 293"/>
                <a:gd name="T38" fmla="*/ 257 w 293"/>
                <a:gd name="T39" fmla="*/ 249 h 293"/>
                <a:gd name="T40" fmla="*/ 271 w 293"/>
                <a:gd name="T41" fmla="*/ 230 h 293"/>
                <a:gd name="T42" fmla="*/ 282 w 293"/>
                <a:gd name="T43" fmla="*/ 209 h 293"/>
                <a:gd name="T44" fmla="*/ 289 w 293"/>
                <a:gd name="T45" fmla="*/ 186 h 293"/>
                <a:gd name="T46" fmla="*/ 293 w 293"/>
                <a:gd name="T47" fmla="*/ 162 h 293"/>
                <a:gd name="T48" fmla="*/ 293 w 293"/>
                <a:gd name="T49" fmla="*/ 135 h 293"/>
                <a:gd name="T50" fmla="*/ 287 w 293"/>
                <a:gd name="T51" fmla="*/ 106 h 293"/>
                <a:gd name="T52" fmla="*/ 276 w 293"/>
                <a:gd name="T53" fmla="*/ 79 h 293"/>
                <a:gd name="T54" fmla="*/ 260 w 293"/>
                <a:gd name="T55" fmla="*/ 54 h 293"/>
                <a:gd name="T56" fmla="*/ 240 w 293"/>
                <a:gd name="T57" fmla="*/ 34 h 293"/>
                <a:gd name="T58" fmla="*/ 215 w 293"/>
                <a:gd name="T59" fmla="*/ 18 h 293"/>
                <a:gd name="T60" fmla="*/ 188 w 293"/>
                <a:gd name="T61" fmla="*/ 7 h 293"/>
                <a:gd name="T62" fmla="*/ 160 w 293"/>
                <a:gd name="T63" fmla="*/ 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293">
                  <a:moveTo>
                    <a:pt x="145" y="0"/>
                  </a:moveTo>
                  <a:lnTo>
                    <a:pt x="132" y="1"/>
                  </a:lnTo>
                  <a:lnTo>
                    <a:pt x="119" y="3"/>
                  </a:lnTo>
                  <a:lnTo>
                    <a:pt x="106" y="5"/>
                  </a:lnTo>
                  <a:lnTo>
                    <a:pt x="94" y="8"/>
                  </a:lnTo>
                  <a:lnTo>
                    <a:pt x="84" y="14"/>
                  </a:lnTo>
                  <a:lnTo>
                    <a:pt x="72" y="19"/>
                  </a:lnTo>
                  <a:lnTo>
                    <a:pt x="62" y="25"/>
                  </a:lnTo>
                  <a:lnTo>
                    <a:pt x="53" y="32"/>
                  </a:lnTo>
                  <a:lnTo>
                    <a:pt x="43" y="40"/>
                  </a:lnTo>
                  <a:lnTo>
                    <a:pt x="34" y="49"/>
                  </a:lnTo>
                  <a:lnTo>
                    <a:pt x="27" y="58"/>
                  </a:lnTo>
                  <a:lnTo>
                    <a:pt x="19" y="68"/>
                  </a:lnTo>
                  <a:lnTo>
                    <a:pt x="13" y="78"/>
                  </a:lnTo>
                  <a:lnTo>
                    <a:pt x="8" y="90"/>
                  </a:lnTo>
                  <a:lnTo>
                    <a:pt x="3" y="100"/>
                  </a:lnTo>
                  <a:lnTo>
                    <a:pt x="0" y="112"/>
                  </a:lnTo>
                  <a:lnTo>
                    <a:pt x="15" y="120"/>
                  </a:lnTo>
                  <a:lnTo>
                    <a:pt x="29" y="128"/>
                  </a:lnTo>
                  <a:lnTo>
                    <a:pt x="44" y="137"/>
                  </a:lnTo>
                  <a:lnTo>
                    <a:pt x="58" y="146"/>
                  </a:lnTo>
                  <a:lnTo>
                    <a:pt x="71" y="156"/>
                  </a:lnTo>
                  <a:lnTo>
                    <a:pt x="84" y="166"/>
                  </a:lnTo>
                  <a:lnTo>
                    <a:pt x="96" y="176"/>
                  </a:lnTo>
                  <a:lnTo>
                    <a:pt x="109" y="188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42" y="224"/>
                  </a:lnTo>
                  <a:lnTo>
                    <a:pt x="153" y="237"/>
                  </a:lnTo>
                  <a:lnTo>
                    <a:pt x="163" y="250"/>
                  </a:lnTo>
                  <a:lnTo>
                    <a:pt x="171" y="264"/>
                  </a:lnTo>
                  <a:lnTo>
                    <a:pt x="180" y="279"/>
                  </a:lnTo>
                  <a:lnTo>
                    <a:pt x="188" y="293"/>
                  </a:lnTo>
                  <a:lnTo>
                    <a:pt x="199" y="290"/>
                  </a:lnTo>
                  <a:lnTo>
                    <a:pt x="211" y="284"/>
                  </a:lnTo>
                  <a:lnTo>
                    <a:pt x="221" y="279"/>
                  </a:lnTo>
                  <a:lnTo>
                    <a:pt x="230" y="273"/>
                  </a:lnTo>
                  <a:lnTo>
                    <a:pt x="240" y="265"/>
                  </a:lnTo>
                  <a:lnTo>
                    <a:pt x="248" y="258"/>
                  </a:lnTo>
                  <a:lnTo>
                    <a:pt x="257" y="249"/>
                  </a:lnTo>
                  <a:lnTo>
                    <a:pt x="264" y="239"/>
                  </a:lnTo>
                  <a:lnTo>
                    <a:pt x="271" y="230"/>
                  </a:lnTo>
                  <a:lnTo>
                    <a:pt x="276" y="220"/>
                  </a:lnTo>
                  <a:lnTo>
                    <a:pt x="282" y="209"/>
                  </a:lnTo>
                  <a:lnTo>
                    <a:pt x="286" y="198"/>
                  </a:lnTo>
                  <a:lnTo>
                    <a:pt x="289" y="186"/>
                  </a:lnTo>
                  <a:lnTo>
                    <a:pt x="292" y="174"/>
                  </a:lnTo>
                  <a:lnTo>
                    <a:pt x="293" y="162"/>
                  </a:lnTo>
                  <a:lnTo>
                    <a:pt x="293" y="150"/>
                  </a:lnTo>
                  <a:lnTo>
                    <a:pt x="293" y="135"/>
                  </a:lnTo>
                  <a:lnTo>
                    <a:pt x="291" y="120"/>
                  </a:lnTo>
                  <a:lnTo>
                    <a:pt x="287" y="106"/>
                  </a:lnTo>
                  <a:lnTo>
                    <a:pt x="282" y="92"/>
                  </a:lnTo>
                  <a:lnTo>
                    <a:pt x="276" y="79"/>
                  </a:lnTo>
                  <a:lnTo>
                    <a:pt x="269" y="66"/>
                  </a:lnTo>
                  <a:lnTo>
                    <a:pt x="260" y="54"/>
                  </a:lnTo>
                  <a:lnTo>
                    <a:pt x="249" y="45"/>
                  </a:lnTo>
                  <a:lnTo>
                    <a:pt x="240" y="34"/>
                  </a:lnTo>
                  <a:lnTo>
                    <a:pt x="228" y="25"/>
                  </a:lnTo>
                  <a:lnTo>
                    <a:pt x="215" y="18"/>
                  </a:lnTo>
                  <a:lnTo>
                    <a:pt x="202" y="12"/>
                  </a:lnTo>
                  <a:lnTo>
                    <a:pt x="188" y="7"/>
                  </a:lnTo>
                  <a:lnTo>
                    <a:pt x="175" y="3"/>
                  </a:lnTo>
                  <a:lnTo>
                    <a:pt x="16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4465">
              <a:extLst>
                <a:ext uri="{FF2B5EF4-FFF2-40B4-BE49-F238E27FC236}">
                  <a16:creationId xmlns:a16="http://schemas.microsoft.com/office/drawing/2014/main" id="{FA76F0E5-D0D4-4213-94CF-3E7C9F2A4B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72" y="4245679"/>
              <a:ext cx="238125" cy="236538"/>
            </a:xfrm>
            <a:custGeom>
              <a:avLst/>
              <a:gdLst>
                <a:gd name="T0" fmla="*/ 418 w 748"/>
                <a:gd name="T1" fmla="*/ 394 h 747"/>
                <a:gd name="T2" fmla="*/ 413 w 748"/>
                <a:gd name="T3" fmla="*/ 401 h 747"/>
                <a:gd name="T4" fmla="*/ 404 w 748"/>
                <a:gd name="T5" fmla="*/ 404 h 747"/>
                <a:gd name="T6" fmla="*/ 248 w 748"/>
                <a:gd name="T7" fmla="*/ 403 h 747"/>
                <a:gd name="T8" fmla="*/ 241 w 748"/>
                <a:gd name="T9" fmla="*/ 398 h 747"/>
                <a:gd name="T10" fmla="*/ 238 w 748"/>
                <a:gd name="T11" fmla="*/ 389 h 747"/>
                <a:gd name="T12" fmla="*/ 241 w 748"/>
                <a:gd name="T13" fmla="*/ 380 h 747"/>
                <a:gd name="T14" fmla="*/ 248 w 748"/>
                <a:gd name="T15" fmla="*/ 375 h 747"/>
                <a:gd name="T16" fmla="*/ 389 w 748"/>
                <a:gd name="T17" fmla="*/ 374 h 747"/>
                <a:gd name="T18" fmla="*/ 391 w 748"/>
                <a:gd name="T19" fmla="*/ 160 h 747"/>
                <a:gd name="T20" fmla="*/ 397 w 748"/>
                <a:gd name="T21" fmla="*/ 154 h 747"/>
                <a:gd name="T22" fmla="*/ 404 w 748"/>
                <a:gd name="T23" fmla="*/ 150 h 747"/>
                <a:gd name="T24" fmla="*/ 413 w 748"/>
                <a:gd name="T25" fmla="*/ 154 h 747"/>
                <a:gd name="T26" fmla="*/ 418 w 748"/>
                <a:gd name="T27" fmla="*/ 160 h 747"/>
                <a:gd name="T28" fmla="*/ 419 w 748"/>
                <a:gd name="T29" fmla="*/ 389 h 747"/>
                <a:gd name="T30" fmla="*/ 336 w 748"/>
                <a:gd name="T31" fmla="*/ 2 h 747"/>
                <a:gd name="T32" fmla="*/ 280 w 748"/>
                <a:gd name="T33" fmla="*/ 11 h 747"/>
                <a:gd name="T34" fmla="*/ 228 w 748"/>
                <a:gd name="T35" fmla="*/ 30 h 747"/>
                <a:gd name="T36" fmla="*/ 179 w 748"/>
                <a:gd name="T37" fmla="*/ 54 h 747"/>
                <a:gd name="T38" fmla="*/ 136 w 748"/>
                <a:gd name="T39" fmla="*/ 86 h 747"/>
                <a:gd name="T40" fmla="*/ 97 w 748"/>
                <a:gd name="T41" fmla="*/ 123 h 747"/>
                <a:gd name="T42" fmla="*/ 64 w 748"/>
                <a:gd name="T43" fmla="*/ 165 h 747"/>
                <a:gd name="T44" fmla="*/ 36 w 748"/>
                <a:gd name="T45" fmla="*/ 212 h 747"/>
                <a:gd name="T46" fmla="*/ 17 w 748"/>
                <a:gd name="T47" fmla="*/ 263 h 747"/>
                <a:gd name="T48" fmla="*/ 4 w 748"/>
                <a:gd name="T49" fmla="*/ 317 h 747"/>
                <a:gd name="T50" fmla="*/ 0 w 748"/>
                <a:gd name="T51" fmla="*/ 374 h 747"/>
                <a:gd name="T52" fmla="*/ 4 w 748"/>
                <a:gd name="T53" fmla="*/ 431 h 747"/>
                <a:gd name="T54" fmla="*/ 17 w 748"/>
                <a:gd name="T55" fmla="*/ 485 h 747"/>
                <a:gd name="T56" fmla="*/ 36 w 748"/>
                <a:gd name="T57" fmla="*/ 536 h 747"/>
                <a:gd name="T58" fmla="*/ 64 w 748"/>
                <a:gd name="T59" fmla="*/ 583 h 747"/>
                <a:gd name="T60" fmla="*/ 97 w 748"/>
                <a:gd name="T61" fmla="*/ 625 h 747"/>
                <a:gd name="T62" fmla="*/ 136 w 748"/>
                <a:gd name="T63" fmla="*/ 662 h 747"/>
                <a:gd name="T64" fmla="*/ 179 w 748"/>
                <a:gd name="T65" fmla="*/ 694 h 747"/>
                <a:gd name="T66" fmla="*/ 228 w 748"/>
                <a:gd name="T67" fmla="*/ 719 h 747"/>
                <a:gd name="T68" fmla="*/ 280 w 748"/>
                <a:gd name="T69" fmla="*/ 736 h 747"/>
                <a:gd name="T70" fmla="*/ 336 w 748"/>
                <a:gd name="T71" fmla="*/ 745 h 747"/>
                <a:gd name="T72" fmla="*/ 392 w 748"/>
                <a:gd name="T73" fmla="*/ 747 h 747"/>
                <a:gd name="T74" fmla="*/ 449 w 748"/>
                <a:gd name="T75" fmla="*/ 740 h 747"/>
                <a:gd name="T76" fmla="*/ 501 w 748"/>
                <a:gd name="T77" fmla="*/ 725 h 747"/>
                <a:gd name="T78" fmla="*/ 552 w 748"/>
                <a:gd name="T79" fmla="*/ 702 h 747"/>
                <a:gd name="T80" fmla="*/ 597 w 748"/>
                <a:gd name="T81" fmla="*/ 674 h 747"/>
                <a:gd name="T82" fmla="*/ 637 w 748"/>
                <a:gd name="T83" fmla="*/ 638 h 747"/>
                <a:gd name="T84" fmla="*/ 673 w 748"/>
                <a:gd name="T85" fmla="*/ 598 h 747"/>
                <a:gd name="T86" fmla="*/ 702 w 748"/>
                <a:gd name="T87" fmla="*/ 552 h 747"/>
                <a:gd name="T88" fmla="*/ 724 w 748"/>
                <a:gd name="T89" fmla="*/ 502 h 747"/>
                <a:gd name="T90" fmla="*/ 739 w 748"/>
                <a:gd name="T91" fmla="*/ 449 h 747"/>
                <a:gd name="T92" fmla="*/ 746 w 748"/>
                <a:gd name="T93" fmla="*/ 393 h 747"/>
                <a:gd name="T94" fmla="*/ 745 w 748"/>
                <a:gd name="T95" fmla="*/ 336 h 747"/>
                <a:gd name="T96" fmla="*/ 736 w 748"/>
                <a:gd name="T97" fmla="*/ 281 h 747"/>
                <a:gd name="T98" fmla="*/ 718 w 748"/>
                <a:gd name="T99" fmla="*/ 229 h 747"/>
                <a:gd name="T100" fmla="*/ 693 w 748"/>
                <a:gd name="T101" fmla="*/ 180 h 747"/>
                <a:gd name="T102" fmla="*/ 662 w 748"/>
                <a:gd name="T103" fmla="*/ 137 h 747"/>
                <a:gd name="T104" fmla="*/ 624 w 748"/>
                <a:gd name="T105" fmla="*/ 98 h 747"/>
                <a:gd name="T106" fmla="*/ 582 w 748"/>
                <a:gd name="T107" fmla="*/ 64 h 747"/>
                <a:gd name="T108" fmla="*/ 536 w 748"/>
                <a:gd name="T109" fmla="*/ 37 h 747"/>
                <a:gd name="T110" fmla="*/ 484 w 748"/>
                <a:gd name="T111" fmla="*/ 17 h 747"/>
                <a:gd name="T112" fmla="*/ 430 w 748"/>
                <a:gd name="T113" fmla="*/ 4 h 747"/>
                <a:gd name="T114" fmla="*/ 373 w 748"/>
                <a:gd name="T115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8" h="747">
                  <a:moveTo>
                    <a:pt x="419" y="389"/>
                  </a:moveTo>
                  <a:lnTo>
                    <a:pt x="419" y="392"/>
                  </a:lnTo>
                  <a:lnTo>
                    <a:pt x="418" y="394"/>
                  </a:lnTo>
                  <a:lnTo>
                    <a:pt x="417" y="398"/>
                  </a:lnTo>
                  <a:lnTo>
                    <a:pt x="415" y="400"/>
                  </a:lnTo>
                  <a:lnTo>
                    <a:pt x="413" y="401"/>
                  </a:lnTo>
                  <a:lnTo>
                    <a:pt x="410" y="403"/>
                  </a:lnTo>
                  <a:lnTo>
                    <a:pt x="407" y="403"/>
                  </a:lnTo>
                  <a:lnTo>
                    <a:pt x="404" y="404"/>
                  </a:lnTo>
                  <a:lnTo>
                    <a:pt x="253" y="404"/>
                  </a:lnTo>
                  <a:lnTo>
                    <a:pt x="251" y="403"/>
                  </a:lnTo>
                  <a:lnTo>
                    <a:pt x="248" y="403"/>
                  </a:lnTo>
                  <a:lnTo>
                    <a:pt x="246" y="401"/>
                  </a:lnTo>
                  <a:lnTo>
                    <a:pt x="244" y="400"/>
                  </a:lnTo>
                  <a:lnTo>
                    <a:pt x="241" y="398"/>
                  </a:lnTo>
                  <a:lnTo>
                    <a:pt x="240" y="394"/>
                  </a:lnTo>
                  <a:lnTo>
                    <a:pt x="239" y="392"/>
                  </a:lnTo>
                  <a:lnTo>
                    <a:pt x="238" y="389"/>
                  </a:lnTo>
                  <a:lnTo>
                    <a:pt x="239" y="386"/>
                  </a:lnTo>
                  <a:lnTo>
                    <a:pt x="240" y="384"/>
                  </a:lnTo>
                  <a:lnTo>
                    <a:pt x="241" y="380"/>
                  </a:lnTo>
                  <a:lnTo>
                    <a:pt x="244" y="378"/>
                  </a:lnTo>
                  <a:lnTo>
                    <a:pt x="246" y="376"/>
                  </a:lnTo>
                  <a:lnTo>
                    <a:pt x="248" y="375"/>
                  </a:lnTo>
                  <a:lnTo>
                    <a:pt x="251" y="374"/>
                  </a:lnTo>
                  <a:lnTo>
                    <a:pt x="253" y="374"/>
                  </a:lnTo>
                  <a:lnTo>
                    <a:pt x="389" y="374"/>
                  </a:lnTo>
                  <a:lnTo>
                    <a:pt x="389" y="165"/>
                  </a:lnTo>
                  <a:lnTo>
                    <a:pt x="390" y="163"/>
                  </a:lnTo>
                  <a:lnTo>
                    <a:pt x="391" y="160"/>
                  </a:lnTo>
                  <a:lnTo>
                    <a:pt x="392" y="158"/>
                  </a:lnTo>
                  <a:lnTo>
                    <a:pt x="394" y="156"/>
                  </a:lnTo>
                  <a:lnTo>
                    <a:pt x="397" y="154"/>
                  </a:lnTo>
                  <a:lnTo>
                    <a:pt x="399" y="153"/>
                  </a:lnTo>
                  <a:lnTo>
                    <a:pt x="402" y="152"/>
                  </a:lnTo>
                  <a:lnTo>
                    <a:pt x="404" y="150"/>
                  </a:lnTo>
                  <a:lnTo>
                    <a:pt x="407" y="152"/>
                  </a:lnTo>
                  <a:lnTo>
                    <a:pt x="410" y="153"/>
                  </a:lnTo>
                  <a:lnTo>
                    <a:pt x="413" y="154"/>
                  </a:lnTo>
                  <a:lnTo>
                    <a:pt x="415" y="156"/>
                  </a:lnTo>
                  <a:lnTo>
                    <a:pt x="417" y="158"/>
                  </a:lnTo>
                  <a:lnTo>
                    <a:pt x="418" y="160"/>
                  </a:lnTo>
                  <a:lnTo>
                    <a:pt x="419" y="163"/>
                  </a:lnTo>
                  <a:lnTo>
                    <a:pt x="419" y="165"/>
                  </a:lnTo>
                  <a:lnTo>
                    <a:pt x="419" y="389"/>
                  </a:lnTo>
                  <a:close/>
                  <a:moveTo>
                    <a:pt x="373" y="0"/>
                  </a:moveTo>
                  <a:lnTo>
                    <a:pt x="354" y="1"/>
                  </a:lnTo>
                  <a:lnTo>
                    <a:pt x="336" y="2"/>
                  </a:lnTo>
                  <a:lnTo>
                    <a:pt x="316" y="4"/>
                  </a:lnTo>
                  <a:lnTo>
                    <a:pt x="298" y="7"/>
                  </a:lnTo>
                  <a:lnTo>
                    <a:pt x="280" y="11"/>
                  </a:lnTo>
                  <a:lnTo>
                    <a:pt x="262" y="17"/>
                  </a:lnTo>
                  <a:lnTo>
                    <a:pt x="245" y="23"/>
                  </a:lnTo>
                  <a:lnTo>
                    <a:pt x="228" y="30"/>
                  </a:lnTo>
                  <a:lnTo>
                    <a:pt x="211" y="37"/>
                  </a:lnTo>
                  <a:lnTo>
                    <a:pt x="195" y="46"/>
                  </a:lnTo>
                  <a:lnTo>
                    <a:pt x="179" y="54"/>
                  </a:lnTo>
                  <a:lnTo>
                    <a:pt x="164" y="64"/>
                  </a:lnTo>
                  <a:lnTo>
                    <a:pt x="149" y="74"/>
                  </a:lnTo>
                  <a:lnTo>
                    <a:pt x="136" y="86"/>
                  </a:lnTo>
                  <a:lnTo>
                    <a:pt x="122" y="98"/>
                  </a:lnTo>
                  <a:lnTo>
                    <a:pt x="109" y="110"/>
                  </a:lnTo>
                  <a:lnTo>
                    <a:pt x="97" y="123"/>
                  </a:lnTo>
                  <a:lnTo>
                    <a:pt x="85" y="137"/>
                  </a:lnTo>
                  <a:lnTo>
                    <a:pt x="73" y="150"/>
                  </a:lnTo>
                  <a:lnTo>
                    <a:pt x="64" y="165"/>
                  </a:lnTo>
                  <a:lnTo>
                    <a:pt x="53" y="180"/>
                  </a:lnTo>
                  <a:lnTo>
                    <a:pt x="45" y="196"/>
                  </a:lnTo>
                  <a:lnTo>
                    <a:pt x="36" y="212"/>
                  </a:lnTo>
                  <a:lnTo>
                    <a:pt x="29" y="229"/>
                  </a:lnTo>
                  <a:lnTo>
                    <a:pt x="22" y="246"/>
                  </a:lnTo>
                  <a:lnTo>
                    <a:pt x="17" y="263"/>
                  </a:lnTo>
                  <a:lnTo>
                    <a:pt x="11" y="281"/>
                  </a:lnTo>
                  <a:lnTo>
                    <a:pt x="7" y="299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0" y="355"/>
                  </a:lnTo>
                  <a:lnTo>
                    <a:pt x="0" y="374"/>
                  </a:lnTo>
                  <a:lnTo>
                    <a:pt x="0" y="393"/>
                  </a:lnTo>
                  <a:lnTo>
                    <a:pt x="2" y="411"/>
                  </a:lnTo>
                  <a:lnTo>
                    <a:pt x="4" y="431"/>
                  </a:lnTo>
                  <a:lnTo>
                    <a:pt x="7" y="449"/>
                  </a:lnTo>
                  <a:lnTo>
                    <a:pt x="11" y="467"/>
                  </a:lnTo>
                  <a:lnTo>
                    <a:pt x="17" y="485"/>
                  </a:lnTo>
                  <a:lnTo>
                    <a:pt x="22" y="502"/>
                  </a:lnTo>
                  <a:lnTo>
                    <a:pt x="29" y="520"/>
                  </a:lnTo>
                  <a:lnTo>
                    <a:pt x="36" y="536"/>
                  </a:lnTo>
                  <a:lnTo>
                    <a:pt x="45" y="552"/>
                  </a:lnTo>
                  <a:lnTo>
                    <a:pt x="53" y="568"/>
                  </a:lnTo>
                  <a:lnTo>
                    <a:pt x="64" y="583"/>
                  </a:lnTo>
                  <a:lnTo>
                    <a:pt x="73" y="598"/>
                  </a:lnTo>
                  <a:lnTo>
                    <a:pt x="85" y="612"/>
                  </a:lnTo>
                  <a:lnTo>
                    <a:pt x="97" y="625"/>
                  </a:lnTo>
                  <a:lnTo>
                    <a:pt x="109" y="638"/>
                  </a:lnTo>
                  <a:lnTo>
                    <a:pt x="122" y="650"/>
                  </a:lnTo>
                  <a:lnTo>
                    <a:pt x="136" y="662"/>
                  </a:lnTo>
                  <a:lnTo>
                    <a:pt x="149" y="674"/>
                  </a:lnTo>
                  <a:lnTo>
                    <a:pt x="164" y="683"/>
                  </a:lnTo>
                  <a:lnTo>
                    <a:pt x="179" y="694"/>
                  </a:lnTo>
                  <a:lnTo>
                    <a:pt x="195" y="702"/>
                  </a:lnTo>
                  <a:lnTo>
                    <a:pt x="211" y="711"/>
                  </a:lnTo>
                  <a:lnTo>
                    <a:pt x="228" y="719"/>
                  </a:lnTo>
                  <a:lnTo>
                    <a:pt x="245" y="725"/>
                  </a:lnTo>
                  <a:lnTo>
                    <a:pt x="262" y="730"/>
                  </a:lnTo>
                  <a:lnTo>
                    <a:pt x="280" y="736"/>
                  </a:lnTo>
                  <a:lnTo>
                    <a:pt x="298" y="740"/>
                  </a:lnTo>
                  <a:lnTo>
                    <a:pt x="316" y="743"/>
                  </a:lnTo>
                  <a:lnTo>
                    <a:pt x="336" y="745"/>
                  </a:lnTo>
                  <a:lnTo>
                    <a:pt x="354" y="747"/>
                  </a:lnTo>
                  <a:lnTo>
                    <a:pt x="373" y="747"/>
                  </a:lnTo>
                  <a:lnTo>
                    <a:pt x="392" y="747"/>
                  </a:lnTo>
                  <a:lnTo>
                    <a:pt x="412" y="745"/>
                  </a:lnTo>
                  <a:lnTo>
                    <a:pt x="430" y="743"/>
                  </a:lnTo>
                  <a:lnTo>
                    <a:pt x="449" y="740"/>
                  </a:lnTo>
                  <a:lnTo>
                    <a:pt x="466" y="736"/>
                  </a:lnTo>
                  <a:lnTo>
                    <a:pt x="484" y="730"/>
                  </a:lnTo>
                  <a:lnTo>
                    <a:pt x="501" y="725"/>
                  </a:lnTo>
                  <a:lnTo>
                    <a:pt x="519" y="719"/>
                  </a:lnTo>
                  <a:lnTo>
                    <a:pt x="536" y="711"/>
                  </a:lnTo>
                  <a:lnTo>
                    <a:pt x="552" y="702"/>
                  </a:lnTo>
                  <a:lnTo>
                    <a:pt x="567" y="694"/>
                  </a:lnTo>
                  <a:lnTo>
                    <a:pt x="582" y="683"/>
                  </a:lnTo>
                  <a:lnTo>
                    <a:pt x="597" y="674"/>
                  </a:lnTo>
                  <a:lnTo>
                    <a:pt x="611" y="662"/>
                  </a:lnTo>
                  <a:lnTo>
                    <a:pt x="624" y="650"/>
                  </a:lnTo>
                  <a:lnTo>
                    <a:pt x="637" y="638"/>
                  </a:lnTo>
                  <a:lnTo>
                    <a:pt x="650" y="625"/>
                  </a:lnTo>
                  <a:lnTo>
                    <a:pt x="662" y="612"/>
                  </a:lnTo>
                  <a:lnTo>
                    <a:pt x="673" y="598"/>
                  </a:lnTo>
                  <a:lnTo>
                    <a:pt x="683" y="583"/>
                  </a:lnTo>
                  <a:lnTo>
                    <a:pt x="693" y="568"/>
                  </a:lnTo>
                  <a:lnTo>
                    <a:pt x="702" y="552"/>
                  </a:lnTo>
                  <a:lnTo>
                    <a:pt x="710" y="536"/>
                  </a:lnTo>
                  <a:lnTo>
                    <a:pt x="718" y="520"/>
                  </a:lnTo>
                  <a:lnTo>
                    <a:pt x="724" y="502"/>
                  </a:lnTo>
                  <a:lnTo>
                    <a:pt x="730" y="485"/>
                  </a:lnTo>
                  <a:lnTo>
                    <a:pt x="736" y="467"/>
                  </a:lnTo>
                  <a:lnTo>
                    <a:pt x="739" y="449"/>
                  </a:lnTo>
                  <a:lnTo>
                    <a:pt x="743" y="431"/>
                  </a:lnTo>
                  <a:lnTo>
                    <a:pt x="745" y="411"/>
                  </a:lnTo>
                  <a:lnTo>
                    <a:pt x="746" y="393"/>
                  </a:lnTo>
                  <a:lnTo>
                    <a:pt x="748" y="374"/>
                  </a:lnTo>
                  <a:lnTo>
                    <a:pt x="746" y="355"/>
                  </a:lnTo>
                  <a:lnTo>
                    <a:pt x="745" y="336"/>
                  </a:lnTo>
                  <a:lnTo>
                    <a:pt x="743" y="317"/>
                  </a:lnTo>
                  <a:lnTo>
                    <a:pt x="739" y="299"/>
                  </a:lnTo>
                  <a:lnTo>
                    <a:pt x="736" y="281"/>
                  </a:lnTo>
                  <a:lnTo>
                    <a:pt x="730" y="263"/>
                  </a:lnTo>
                  <a:lnTo>
                    <a:pt x="724" y="246"/>
                  </a:lnTo>
                  <a:lnTo>
                    <a:pt x="718" y="229"/>
                  </a:lnTo>
                  <a:lnTo>
                    <a:pt x="710" y="212"/>
                  </a:lnTo>
                  <a:lnTo>
                    <a:pt x="702" y="196"/>
                  </a:lnTo>
                  <a:lnTo>
                    <a:pt x="693" y="180"/>
                  </a:lnTo>
                  <a:lnTo>
                    <a:pt x="683" y="165"/>
                  </a:lnTo>
                  <a:lnTo>
                    <a:pt x="673" y="150"/>
                  </a:lnTo>
                  <a:lnTo>
                    <a:pt x="662" y="137"/>
                  </a:lnTo>
                  <a:lnTo>
                    <a:pt x="650" y="123"/>
                  </a:lnTo>
                  <a:lnTo>
                    <a:pt x="637" y="110"/>
                  </a:lnTo>
                  <a:lnTo>
                    <a:pt x="624" y="98"/>
                  </a:lnTo>
                  <a:lnTo>
                    <a:pt x="611" y="86"/>
                  </a:lnTo>
                  <a:lnTo>
                    <a:pt x="597" y="74"/>
                  </a:lnTo>
                  <a:lnTo>
                    <a:pt x="582" y="64"/>
                  </a:lnTo>
                  <a:lnTo>
                    <a:pt x="567" y="54"/>
                  </a:lnTo>
                  <a:lnTo>
                    <a:pt x="552" y="46"/>
                  </a:lnTo>
                  <a:lnTo>
                    <a:pt x="536" y="37"/>
                  </a:lnTo>
                  <a:lnTo>
                    <a:pt x="519" y="30"/>
                  </a:lnTo>
                  <a:lnTo>
                    <a:pt x="501" y="23"/>
                  </a:lnTo>
                  <a:lnTo>
                    <a:pt x="484" y="17"/>
                  </a:lnTo>
                  <a:lnTo>
                    <a:pt x="466" y="11"/>
                  </a:lnTo>
                  <a:lnTo>
                    <a:pt x="449" y="7"/>
                  </a:lnTo>
                  <a:lnTo>
                    <a:pt x="430" y="4"/>
                  </a:lnTo>
                  <a:lnTo>
                    <a:pt x="412" y="2"/>
                  </a:lnTo>
                  <a:lnTo>
                    <a:pt x="392" y="1"/>
                  </a:lnTo>
                  <a:lnTo>
                    <a:pt x="3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70">
            <a:extLst>
              <a:ext uri="{FF2B5EF4-FFF2-40B4-BE49-F238E27FC236}">
                <a16:creationId xmlns:a16="http://schemas.microsoft.com/office/drawing/2014/main" id="{1F209889-2FE4-4423-A15A-9B254F6DAC6F}"/>
              </a:ext>
            </a:extLst>
          </p:cNvPr>
          <p:cNvGrpSpPr/>
          <p:nvPr/>
        </p:nvGrpSpPr>
        <p:grpSpPr>
          <a:xfrm>
            <a:off x="7196132" y="1675639"/>
            <a:ext cx="285751" cy="269875"/>
            <a:chOff x="333622" y="4212342"/>
            <a:chExt cx="285751" cy="269875"/>
          </a:xfrm>
          <a:solidFill>
            <a:schemeClr val="bg1"/>
          </a:solidFill>
        </p:grpSpPr>
        <p:sp>
          <p:nvSpPr>
            <p:cNvPr id="57" name="Freeform 4461">
              <a:extLst>
                <a:ext uri="{FF2B5EF4-FFF2-40B4-BE49-F238E27FC236}">
                  <a16:creationId xmlns:a16="http://schemas.microsoft.com/office/drawing/2014/main" id="{87F57BCC-9207-4CFE-B9CC-DEF02DA39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97" y="4467929"/>
              <a:ext cx="15875" cy="14288"/>
            </a:xfrm>
            <a:custGeom>
              <a:avLst/>
              <a:gdLst>
                <a:gd name="T0" fmla="*/ 4 w 52"/>
                <a:gd name="T1" fmla="*/ 23 h 49"/>
                <a:gd name="T2" fmla="*/ 2 w 52"/>
                <a:gd name="T3" fmla="*/ 25 h 49"/>
                <a:gd name="T4" fmla="*/ 1 w 52"/>
                <a:gd name="T5" fmla="*/ 28 h 49"/>
                <a:gd name="T6" fmla="*/ 0 w 52"/>
                <a:gd name="T7" fmla="*/ 31 h 49"/>
                <a:gd name="T8" fmla="*/ 0 w 52"/>
                <a:gd name="T9" fmla="*/ 33 h 49"/>
                <a:gd name="T10" fmla="*/ 0 w 52"/>
                <a:gd name="T11" fmla="*/ 37 h 49"/>
                <a:gd name="T12" fmla="*/ 1 w 52"/>
                <a:gd name="T13" fmla="*/ 40 h 49"/>
                <a:gd name="T14" fmla="*/ 2 w 52"/>
                <a:gd name="T15" fmla="*/ 43 h 49"/>
                <a:gd name="T16" fmla="*/ 4 w 52"/>
                <a:gd name="T17" fmla="*/ 45 h 49"/>
                <a:gd name="T18" fmla="*/ 6 w 52"/>
                <a:gd name="T19" fmla="*/ 47 h 49"/>
                <a:gd name="T20" fmla="*/ 9 w 52"/>
                <a:gd name="T21" fmla="*/ 48 h 49"/>
                <a:gd name="T22" fmla="*/ 11 w 52"/>
                <a:gd name="T23" fmla="*/ 49 h 49"/>
                <a:gd name="T24" fmla="*/ 15 w 52"/>
                <a:gd name="T25" fmla="*/ 49 h 49"/>
                <a:gd name="T26" fmla="*/ 18 w 52"/>
                <a:gd name="T27" fmla="*/ 49 h 49"/>
                <a:gd name="T28" fmla="*/ 20 w 52"/>
                <a:gd name="T29" fmla="*/ 48 h 49"/>
                <a:gd name="T30" fmla="*/ 23 w 52"/>
                <a:gd name="T31" fmla="*/ 47 h 49"/>
                <a:gd name="T32" fmla="*/ 25 w 52"/>
                <a:gd name="T33" fmla="*/ 45 h 49"/>
                <a:gd name="T34" fmla="*/ 52 w 52"/>
                <a:gd name="T35" fmla="*/ 18 h 49"/>
                <a:gd name="T36" fmla="*/ 39 w 52"/>
                <a:gd name="T37" fmla="*/ 9 h 49"/>
                <a:gd name="T38" fmla="*/ 26 w 52"/>
                <a:gd name="T39" fmla="*/ 0 h 49"/>
                <a:gd name="T40" fmla="*/ 4 w 52"/>
                <a:gd name="T41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9">
                  <a:moveTo>
                    <a:pt x="4" y="23"/>
                  </a:moveTo>
                  <a:lnTo>
                    <a:pt x="2" y="25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52" y="18"/>
                  </a:lnTo>
                  <a:lnTo>
                    <a:pt x="39" y="9"/>
                  </a:lnTo>
                  <a:lnTo>
                    <a:pt x="26" y="0"/>
                  </a:ln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4462">
              <a:extLst>
                <a:ext uri="{FF2B5EF4-FFF2-40B4-BE49-F238E27FC236}">
                  <a16:creationId xmlns:a16="http://schemas.microsoft.com/office/drawing/2014/main" id="{A57C8FC2-489B-4D34-8230-1BBFC58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60" y="4464754"/>
              <a:ext cx="19050" cy="17463"/>
            </a:xfrm>
            <a:custGeom>
              <a:avLst/>
              <a:gdLst>
                <a:gd name="T0" fmla="*/ 24 w 61"/>
                <a:gd name="T1" fmla="*/ 0 h 59"/>
                <a:gd name="T2" fmla="*/ 12 w 61"/>
                <a:gd name="T3" fmla="*/ 9 h 59"/>
                <a:gd name="T4" fmla="*/ 0 w 61"/>
                <a:gd name="T5" fmla="*/ 18 h 59"/>
                <a:gd name="T6" fmla="*/ 36 w 61"/>
                <a:gd name="T7" fmla="*/ 55 h 59"/>
                <a:gd name="T8" fmla="*/ 39 w 61"/>
                <a:gd name="T9" fmla="*/ 57 h 59"/>
                <a:gd name="T10" fmla="*/ 41 w 61"/>
                <a:gd name="T11" fmla="*/ 58 h 59"/>
                <a:gd name="T12" fmla="*/ 44 w 61"/>
                <a:gd name="T13" fmla="*/ 59 h 59"/>
                <a:gd name="T14" fmla="*/ 46 w 61"/>
                <a:gd name="T15" fmla="*/ 59 h 59"/>
                <a:gd name="T16" fmla="*/ 49 w 61"/>
                <a:gd name="T17" fmla="*/ 59 h 59"/>
                <a:gd name="T18" fmla="*/ 53 w 61"/>
                <a:gd name="T19" fmla="*/ 58 h 59"/>
                <a:gd name="T20" fmla="*/ 55 w 61"/>
                <a:gd name="T21" fmla="*/ 57 h 59"/>
                <a:gd name="T22" fmla="*/ 57 w 61"/>
                <a:gd name="T23" fmla="*/ 55 h 59"/>
                <a:gd name="T24" fmla="*/ 59 w 61"/>
                <a:gd name="T25" fmla="*/ 53 h 59"/>
                <a:gd name="T26" fmla="*/ 60 w 61"/>
                <a:gd name="T27" fmla="*/ 50 h 59"/>
                <a:gd name="T28" fmla="*/ 61 w 61"/>
                <a:gd name="T29" fmla="*/ 47 h 59"/>
                <a:gd name="T30" fmla="*/ 61 w 61"/>
                <a:gd name="T31" fmla="*/ 43 h 59"/>
                <a:gd name="T32" fmla="*/ 61 w 61"/>
                <a:gd name="T33" fmla="*/ 41 h 59"/>
                <a:gd name="T34" fmla="*/ 60 w 61"/>
                <a:gd name="T35" fmla="*/ 38 h 59"/>
                <a:gd name="T36" fmla="*/ 59 w 61"/>
                <a:gd name="T37" fmla="*/ 35 h 59"/>
                <a:gd name="T38" fmla="*/ 57 w 61"/>
                <a:gd name="T39" fmla="*/ 33 h 59"/>
                <a:gd name="T40" fmla="*/ 24 w 61"/>
                <a:gd name="T4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59">
                  <a:moveTo>
                    <a:pt x="24" y="0"/>
                  </a:moveTo>
                  <a:lnTo>
                    <a:pt x="12" y="9"/>
                  </a:lnTo>
                  <a:lnTo>
                    <a:pt x="0" y="18"/>
                  </a:lnTo>
                  <a:lnTo>
                    <a:pt x="36" y="55"/>
                  </a:lnTo>
                  <a:lnTo>
                    <a:pt x="39" y="57"/>
                  </a:lnTo>
                  <a:lnTo>
                    <a:pt x="41" y="58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7" y="55"/>
                  </a:lnTo>
                  <a:lnTo>
                    <a:pt x="59" y="53"/>
                  </a:lnTo>
                  <a:lnTo>
                    <a:pt x="60" y="50"/>
                  </a:lnTo>
                  <a:lnTo>
                    <a:pt x="61" y="47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0" y="38"/>
                  </a:lnTo>
                  <a:lnTo>
                    <a:pt x="59" y="35"/>
                  </a:lnTo>
                  <a:lnTo>
                    <a:pt x="57" y="33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4463">
              <a:extLst>
                <a:ext uri="{FF2B5EF4-FFF2-40B4-BE49-F238E27FC236}">
                  <a16:creationId xmlns:a16="http://schemas.microsoft.com/office/drawing/2014/main" id="{09F6A620-3F94-4CD2-8D27-F028866DF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22" y="4212342"/>
              <a:ext cx="93663" cy="90488"/>
            </a:xfrm>
            <a:custGeom>
              <a:avLst/>
              <a:gdLst>
                <a:gd name="T0" fmla="*/ 286 w 291"/>
                <a:gd name="T1" fmla="*/ 91 h 283"/>
                <a:gd name="T2" fmla="*/ 276 w 291"/>
                <a:gd name="T3" fmla="*/ 70 h 283"/>
                <a:gd name="T4" fmla="*/ 262 w 291"/>
                <a:gd name="T5" fmla="*/ 52 h 283"/>
                <a:gd name="T6" fmla="*/ 246 w 291"/>
                <a:gd name="T7" fmla="*/ 36 h 283"/>
                <a:gd name="T8" fmla="*/ 228 w 291"/>
                <a:gd name="T9" fmla="*/ 23 h 283"/>
                <a:gd name="T10" fmla="*/ 207 w 291"/>
                <a:gd name="T11" fmla="*/ 13 h 283"/>
                <a:gd name="T12" fmla="*/ 185 w 291"/>
                <a:gd name="T13" fmla="*/ 5 h 283"/>
                <a:gd name="T14" fmla="*/ 161 w 291"/>
                <a:gd name="T15" fmla="*/ 1 h 283"/>
                <a:gd name="T16" fmla="*/ 133 w 291"/>
                <a:gd name="T17" fmla="*/ 1 h 283"/>
                <a:gd name="T18" fmla="*/ 105 w 291"/>
                <a:gd name="T19" fmla="*/ 7 h 283"/>
                <a:gd name="T20" fmla="*/ 78 w 291"/>
                <a:gd name="T21" fmla="*/ 18 h 283"/>
                <a:gd name="T22" fmla="*/ 54 w 291"/>
                <a:gd name="T23" fmla="*/ 34 h 283"/>
                <a:gd name="T24" fmla="*/ 34 w 291"/>
                <a:gd name="T25" fmla="*/ 54 h 283"/>
                <a:gd name="T26" fmla="*/ 18 w 291"/>
                <a:gd name="T27" fmla="*/ 79 h 283"/>
                <a:gd name="T28" fmla="*/ 6 w 291"/>
                <a:gd name="T29" fmla="*/ 106 h 283"/>
                <a:gd name="T30" fmla="*/ 1 w 291"/>
                <a:gd name="T31" fmla="*/ 135 h 283"/>
                <a:gd name="T32" fmla="*/ 0 w 291"/>
                <a:gd name="T33" fmla="*/ 160 h 283"/>
                <a:gd name="T34" fmla="*/ 3 w 291"/>
                <a:gd name="T35" fmla="*/ 182 h 283"/>
                <a:gd name="T36" fmla="*/ 8 w 291"/>
                <a:gd name="T37" fmla="*/ 201 h 283"/>
                <a:gd name="T38" fmla="*/ 17 w 291"/>
                <a:gd name="T39" fmla="*/ 220 h 283"/>
                <a:gd name="T40" fmla="*/ 28 w 291"/>
                <a:gd name="T41" fmla="*/ 237 h 283"/>
                <a:gd name="T42" fmla="*/ 40 w 291"/>
                <a:gd name="T43" fmla="*/ 252 h 283"/>
                <a:gd name="T44" fmla="*/ 55 w 291"/>
                <a:gd name="T45" fmla="*/ 266 h 283"/>
                <a:gd name="T46" fmla="*/ 71 w 291"/>
                <a:gd name="T47" fmla="*/ 278 h 283"/>
                <a:gd name="T48" fmla="*/ 90 w 291"/>
                <a:gd name="T49" fmla="*/ 267 h 283"/>
                <a:gd name="T50" fmla="*/ 110 w 291"/>
                <a:gd name="T51" fmla="*/ 238 h 283"/>
                <a:gd name="T52" fmla="*/ 131 w 291"/>
                <a:gd name="T53" fmla="*/ 212 h 283"/>
                <a:gd name="T54" fmla="*/ 156 w 291"/>
                <a:gd name="T55" fmla="*/ 186 h 283"/>
                <a:gd name="T56" fmla="*/ 183 w 291"/>
                <a:gd name="T57" fmla="*/ 163 h 283"/>
                <a:gd name="T58" fmla="*/ 212 w 291"/>
                <a:gd name="T59" fmla="*/ 142 h 283"/>
                <a:gd name="T60" fmla="*/ 242 w 291"/>
                <a:gd name="T61" fmla="*/ 124 h 283"/>
                <a:gd name="T62" fmla="*/ 274 w 291"/>
                <a:gd name="T63" fmla="*/ 10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283">
                  <a:moveTo>
                    <a:pt x="291" y="102"/>
                  </a:moveTo>
                  <a:lnTo>
                    <a:pt x="286" y="91"/>
                  </a:lnTo>
                  <a:lnTo>
                    <a:pt x="281" y="81"/>
                  </a:lnTo>
                  <a:lnTo>
                    <a:pt x="276" y="70"/>
                  </a:lnTo>
                  <a:lnTo>
                    <a:pt x="269" y="62"/>
                  </a:lnTo>
                  <a:lnTo>
                    <a:pt x="262" y="52"/>
                  </a:lnTo>
                  <a:lnTo>
                    <a:pt x="254" y="44"/>
                  </a:lnTo>
                  <a:lnTo>
                    <a:pt x="246" y="36"/>
                  </a:lnTo>
                  <a:lnTo>
                    <a:pt x="237" y="30"/>
                  </a:lnTo>
                  <a:lnTo>
                    <a:pt x="228" y="23"/>
                  </a:lnTo>
                  <a:lnTo>
                    <a:pt x="217" y="17"/>
                  </a:lnTo>
                  <a:lnTo>
                    <a:pt x="207" y="13"/>
                  </a:lnTo>
                  <a:lnTo>
                    <a:pt x="196" y="8"/>
                  </a:lnTo>
                  <a:lnTo>
                    <a:pt x="185" y="5"/>
                  </a:lnTo>
                  <a:lnTo>
                    <a:pt x="173" y="2"/>
                  </a:lnTo>
                  <a:lnTo>
                    <a:pt x="161" y="1"/>
                  </a:lnTo>
                  <a:lnTo>
                    <a:pt x="149" y="0"/>
                  </a:lnTo>
                  <a:lnTo>
                    <a:pt x="133" y="1"/>
                  </a:lnTo>
                  <a:lnTo>
                    <a:pt x="120" y="3"/>
                  </a:lnTo>
                  <a:lnTo>
                    <a:pt x="105" y="7"/>
                  </a:lnTo>
                  <a:lnTo>
                    <a:pt x="91" y="12"/>
                  </a:lnTo>
                  <a:lnTo>
                    <a:pt x="78" y="18"/>
                  </a:lnTo>
                  <a:lnTo>
                    <a:pt x="66" y="25"/>
                  </a:lnTo>
                  <a:lnTo>
                    <a:pt x="54" y="34"/>
                  </a:lnTo>
                  <a:lnTo>
                    <a:pt x="44" y="45"/>
                  </a:lnTo>
                  <a:lnTo>
                    <a:pt x="34" y="54"/>
                  </a:lnTo>
                  <a:lnTo>
                    <a:pt x="25" y="66"/>
                  </a:lnTo>
                  <a:lnTo>
                    <a:pt x="18" y="79"/>
                  </a:lnTo>
                  <a:lnTo>
                    <a:pt x="11" y="92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35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1" y="171"/>
                  </a:lnTo>
                  <a:lnTo>
                    <a:pt x="3" y="182"/>
                  </a:lnTo>
                  <a:lnTo>
                    <a:pt x="5" y="191"/>
                  </a:lnTo>
                  <a:lnTo>
                    <a:pt x="8" y="201"/>
                  </a:lnTo>
                  <a:lnTo>
                    <a:pt x="13" y="211"/>
                  </a:lnTo>
                  <a:lnTo>
                    <a:pt x="17" y="220"/>
                  </a:lnTo>
                  <a:lnTo>
                    <a:pt x="22" y="229"/>
                  </a:lnTo>
                  <a:lnTo>
                    <a:pt x="28" y="237"/>
                  </a:lnTo>
                  <a:lnTo>
                    <a:pt x="34" y="245"/>
                  </a:lnTo>
                  <a:lnTo>
                    <a:pt x="40" y="252"/>
                  </a:lnTo>
                  <a:lnTo>
                    <a:pt x="48" y="260"/>
                  </a:lnTo>
                  <a:lnTo>
                    <a:pt x="55" y="266"/>
                  </a:lnTo>
                  <a:lnTo>
                    <a:pt x="63" y="273"/>
                  </a:lnTo>
                  <a:lnTo>
                    <a:pt x="71" y="278"/>
                  </a:lnTo>
                  <a:lnTo>
                    <a:pt x="81" y="283"/>
                  </a:lnTo>
                  <a:lnTo>
                    <a:pt x="90" y="267"/>
                  </a:lnTo>
                  <a:lnTo>
                    <a:pt x="99" y="253"/>
                  </a:lnTo>
                  <a:lnTo>
                    <a:pt x="110" y="238"/>
                  </a:lnTo>
                  <a:lnTo>
                    <a:pt x="121" y="224"/>
                  </a:lnTo>
                  <a:lnTo>
                    <a:pt x="131" y="212"/>
                  </a:lnTo>
                  <a:lnTo>
                    <a:pt x="144" y="199"/>
                  </a:lnTo>
                  <a:lnTo>
                    <a:pt x="156" y="186"/>
                  </a:lnTo>
                  <a:lnTo>
                    <a:pt x="169" y="174"/>
                  </a:lnTo>
                  <a:lnTo>
                    <a:pt x="183" y="163"/>
                  </a:lnTo>
                  <a:lnTo>
                    <a:pt x="197" y="153"/>
                  </a:lnTo>
                  <a:lnTo>
                    <a:pt x="212" y="142"/>
                  </a:lnTo>
                  <a:lnTo>
                    <a:pt x="227" y="133"/>
                  </a:lnTo>
                  <a:lnTo>
                    <a:pt x="242" y="124"/>
                  </a:lnTo>
                  <a:lnTo>
                    <a:pt x="258" y="116"/>
                  </a:lnTo>
                  <a:lnTo>
                    <a:pt x="274" y="109"/>
                  </a:lnTo>
                  <a:lnTo>
                    <a:pt x="29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 4464">
              <a:extLst>
                <a:ext uri="{FF2B5EF4-FFF2-40B4-BE49-F238E27FC236}">
                  <a16:creationId xmlns:a16="http://schemas.microsoft.com/office/drawing/2014/main" id="{ADB5E42C-DE47-482C-8EAB-07BA8DD00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10" y="4212342"/>
              <a:ext cx="93663" cy="93663"/>
            </a:xfrm>
            <a:custGeom>
              <a:avLst/>
              <a:gdLst>
                <a:gd name="T0" fmla="*/ 132 w 293"/>
                <a:gd name="T1" fmla="*/ 1 h 293"/>
                <a:gd name="T2" fmla="*/ 106 w 293"/>
                <a:gd name="T3" fmla="*/ 5 h 293"/>
                <a:gd name="T4" fmla="*/ 84 w 293"/>
                <a:gd name="T5" fmla="*/ 14 h 293"/>
                <a:gd name="T6" fmla="*/ 62 w 293"/>
                <a:gd name="T7" fmla="*/ 25 h 293"/>
                <a:gd name="T8" fmla="*/ 43 w 293"/>
                <a:gd name="T9" fmla="*/ 40 h 293"/>
                <a:gd name="T10" fmla="*/ 27 w 293"/>
                <a:gd name="T11" fmla="*/ 58 h 293"/>
                <a:gd name="T12" fmla="*/ 13 w 293"/>
                <a:gd name="T13" fmla="*/ 78 h 293"/>
                <a:gd name="T14" fmla="*/ 3 w 293"/>
                <a:gd name="T15" fmla="*/ 100 h 293"/>
                <a:gd name="T16" fmla="*/ 15 w 293"/>
                <a:gd name="T17" fmla="*/ 120 h 293"/>
                <a:gd name="T18" fmla="*/ 44 w 293"/>
                <a:gd name="T19" fmla="*/ 137 h 293"/>
                <a:gd name="T20" fmla="*/ 71 w 293"/>
                <a:gd name="T21" fmla="*/ 156 h 293"/>
                <a:gd name="T22" fmla="*/ 96 w 293"/>
                <a:gd name="T23" fmla="*/ 176 h 293"/>
                <a:gd name="T24" fmla="*/ 121 w 293"/>
                <a:gd name="T25" fmla="*/ 200 h 293"/>
                <a:gd name="T26" fmla="*/ 142 w 293"/>
                <a:gd name="T27" fmla="*/ 224 h 293"/>
                <a:gd name="T28" fmla="*/ 163 w 293"/>
                <a:gd name="T29" fmla="*/ 250 h 293"/>
                <a:gd name="T30" fmla="*/ 180 w 293"/>
                <a:gd name="T31" fmla="*/ 279 h 293"/>
                <a:gd name="T32" fmla="*/ 199 w 293"/>
                <a:gd name="T33" fmla="*/ 290 h 293"/>
                <a:gd name="T34" fmla="*/ 221 w 293"/>
                <a:gd name="T35" fmla="*/ 279 h 293"/>
                <a:gd name="T36" fmla="*/ 240 w 293"/>
                <a:gd name="T37" fmla="*/ 265 h 293"/>
                <a:gd name="T38" fmla="*/ 257 w 293"/>
                <a:gd name="T39" fmla="*/ 249 h 293"/>
                <a:gd name="T40" fmla="*/ 271 w 293"/>
                <a:gd name="T41" fmla="*/ 230 h 293"/>
                <a:gd name="T42" fmla="*/ 282 w 293"/>
                <a:gd name="T43" fmla="*/ 209 h 293"/>
                <a:gd name="T44" fmla="*/ 289 w 293"/>
                <a:gd name="T45" fmla="*/ 186 h 293"/>
                <a:gd name="T46" fmla="*/ 293 w 293"/>
                <a:gd name="T47" fmla="*/ 162 h 293"/>
                <a:gd name="T48" fmla="*/ 293 w 293"/>
                <a:gd name="T49" fmla="*/ 135 h 293"/>
                <a:gd name="T50" fmla="*/ 287 w 293"/>
                <a:gd name="T51" fmla="*/ 106 h 293"/>
                <a:gd name="T52" fmla="*/ 276 w 293"/>
                <a:gd name="T53" fmla="*/ 79 h 293"/>
                <a:gd name="T54" fmla="*/ 260 w 293"/>
                <a:gd name="T55" fmla="*/ 54 h 293"/>
                <a:gd name="T56" fmla="*/ 240 w 293"/>
                <a:gd name="T57" fmla="*/ 34 h 293"/>
                <a:gd name="T58" fmla="*/ 215 w 293"/>
                <a:gd name="T59" fmla="*/ 18 h 293"/>
                <a:gd name="T60" fmla="*/ 188 w 293"/>
                <a:gd name="T61" fmla="*/ 7 h 293"/>
                <a:gd name="T62" fmla="*/ 160 w 293"/>
                <a:gd name="T63" fmla="*/ 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293">
                  <a:moveTo>
                    <a:pt x="145" y="0"/>
                  </a:moveTo>
                  <a:lnTo>
                    <a:pt x="132" y="1"/>
                  </a:lnTo>
                  <a:lnTo>
                    <a:pt x="119" y="3"/>
                  </a:lnTo>
                  <a:lnTo>
                    <a:pt x="106" y="5"/>
                  </a:lnTo>
                  <a:lnTo>
                    <a:pt x="94" y="8"/>
                  </a:lnTo>
                  <a:lnTo>
                    <a:pt x="84" y="14"/>
                  </a:lnTo>
                  <a:lnTo>
                    <a:pt x="72" y="19"/>
                  </a:lnTo>
                  <a:lnTo>
                    <a:pt x="62" y="25"/>
                  </a:lnTo>
                  <a:lnTo>
                    <a:pt x="53" y="32"/>
                  </a:lnTo>
                  <a:lnTo>
                    <a:pt x="43" y="40"/>
                  </a:lnTo>
                  <a:lnTo>
                    <a:pt x="34" y="49"/>
                  </a:lnTo>
                  <a:lnTo>
                    <a:pt x="27" y="58"/>
                  </a:lnTo>
                  <a:lnTo>
                    <a:pt x="19" y="68"/>
                  </a:lnTo>
                  <a:lnTo>
                    <a:pt x="13" y="78"/>
                  </a:lnTo>
                  <a:lnTo>
                    <a:pt x="8" y="90"/>
                  </a:lnTo>
                  <a:lnTo>
                    <a:pt x="3" y="100"/>
                  </a:lnTo>
                  <a:lnTo>
                    <a:pt x="0" y="112"/>
                  </a:lnTo>
                  <a:lnTo>
                    <a:pt x="15" y="120"/>
                  </a:lnTo>
                  <a:lnTo>
                    <a:pt x="29" y="128"/>
                  </a:lnTo>
                  <a:lnTo>
                    <a:pt x="44" y="137"/>
                  </a:lnTo>
                  <a:lnTo>
                    <a:pt x="58" y="146"/>
                  </a:lnTo>
                  <a:lnTo>
                    <a:pt x="71" y="156"/>
                  </a:lnTo>
                  <a:lnTo>
                    <a:pt x="84" y="166"/>
                  </a:lnTo>
                  <a:lnTo>
                    <a:pt x="96" y="176"/>
                  </a:lnTo>
                  <a:lnTo>
                    <a:pt x="109" y="188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42" y="224"/>
                  </a:lnTo>
                  <a:lnTo>
                    <a:pt x="153" y="237"/>
                  </a:lnTo>
                  <a:lnTo>
                    <a:pt x="163" y="250"/>
                  </a:lnTo>
                  <a:lnTo>
                    <a:pt x="171" y="264"/>
                  </a:lnTo>
                  <a:lnTo>
                    <a:pt x="180" y="279"/>
                  </a:lnTo>
                  <a:lnTo>
                    <a:pt x="188" y="293"/>
                  </a:lnTo>
                  <a:lnTo>
                    <a:pt x="199" y="290"/>
                  </a:lnTo>
                  <a:lnTo>
                    <a:pt x="211" y="284"/>
                  </a:lnTo>
                  <a:lnTo>
                    <a:pt x="221" y="279"/>
                  </a:lnTo>
                  <a:lnTo>
                    <a:pt x="230" y="273"/>
                  </a:lnTo>
                  <a:lnTo>
                    <a:pt x="240" y="265"/>
                  </a:lnTo>
                  <a:lnTo>
                    <a:pt x="248" y="258"/>
                  </a:lnTo>
                  <a:lnTo>
                    <a:pt x="257" y="249"/>
                  </a:lnTo>
                  <a:lnTo>
                    <a:pt x="264" y="239"/>
                  </a:lnTo>
                  <a:lnTo>
                    <a:pt x="271" y="230"/>
                  </a:lnTo>
                  <a:lnTo>
                    <a:pt x="276" y="220"/>
                  </a:lnTo>
                  <a:lnTo>
                    <a:pt x="282" y="209"/>
                  </a:lnTo>
                  <a:lnTo>
                    <a:pt x="286" y="198"/>
                  </a:lnTo>
                  <a:lnTo>
                    <a:pt x="289" y="186"/>
                  </a:lnTo>
                  <a:lnTo>
                    <a:pt x="292" y="174"/>
                  </a:lnTo>
                  <a:lnTo>
                    <a:pt x="293" y="162"/>
                  </a:lnTo>
                  <a:lnTo>
                    <a:pt x="293" y="150"/>
                  </a:lnTo>
                  <a:lnTo>
                    <a:pt x="293" y="135"/>
                  </a:lnTo>
                  <a:lnTo>
                    <a:pt x="291" y="120"/>
                  </a:lnTo>
                  <a:lnTo>
                    <a:pt x="287" y="106"/>
                  </a:lnTo>
                  <a:lnTo>
                    <a:pt x="282" y="92"/>
                  </a:lnTo>
                  <a:lnTo>
                    <a:pt x="276" y="79"/>
                  </a:lnTo>
                  <a:lnTo>
                    <a:pt x="269" y="66"/>
                  </a:lnTo>
                  <a:lnTo>
                    <a:pt x="260" y="54"/>
                  </a:lnTo>
                  <a:lnTo>
                    <a:pt x="249" y="45"/>
                  </a:lnTo>
                  <a:lnTo>
                    <a:pt x="240" y="34"/>
                  </a:lnTo>
                  <a:lnTo>
                    <a:pt x="228" y="25"/>
                  </a:lnTo>
                  <a:lnTo>
                    <a:pt x="215" y="18"/>
                  </a:lnTo>
                  <a:lnTo>
                    <a:pt x="202" y="12"/>
                  </a:lnTo>
                  <a:lnTo>
                    <a:pt x="188" y="7"/>
                  </a:lnTo>
                  <a:lnTo>
                    <a:pt x="175" y="3"/>
                  </a:lnTo>
                  <a:lnTo>
                    <a:pt x="16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4465">
              <a:extLst>
                <a:ext uri="{FF2B5EF4-FFF2-40B4-BE49-F238E27FC236}">
                  <a16:creationId xmlns:a16="http://schemas.microsoft.com/office/drawing/2014/main" id="{5B292CC1-B474-4749-B08E-6C0C55378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72" y="4245679"/>
              <a:ext cx="238125" cy="236538"/>
            </a:xfrm>
            <a:custGeom>
              <a:avLst/>
              <a:gdLst>
                <a:gd name="T0" fmla="*/ 418 w 748"/>
                <a:gd name="T1" fmla="*/ 394 h 747"/>
                <a:gd name="T2" fmla="*/ 413 w 748"/>
                <a:gd name="T3" fmla="*/ 401 h 747"/>
                <a:gd name="T4" fmla="*/ 404 w 748"/>
                <a:gd name="T5" fmla="*/ 404 h 747"/>
                <a:gd name="T6" fmla="*/ 248 w 748"/>
                <a:gd name="T7" fmla="*/ 403 h 747"/>
                <a:gd name="T8" fmla="*/ 241 w 748"/>
                <a:gd name="T9" fmla="*/ 398 h 747"/>
                <a:gd name="T10" fmla="*/ 238 w 748"/>
                <a:gd name="T11" fmla="*/ 389 h 747"/>
                <a:gd name="T12" fmla="*/ 241 w 748"/>
                <a:gd name="T13" fmla="*/ 380 h 747"/>
                <a:gd name="T14" fmla="*/ 248 w 748"/>
                <a:gd name="T15" fmla="*/ 375 h 747"/>
                <a:gd name="T16" fmla="*/ 389 w 748"/>
                <a:gd name="T17" fmla="*/ 374 h 747"/>
                <a:gd name="T18" fmla="*/ 391 w 748"/>
                <a:gd name="T19" fmla="*/ 160 h 747"/>
                <a:gd name="T20" fmla="*/ 397 w 748"/>
                <a:gd name="T21" fmla="*/ 154 h 747"/>
                <a:gd name="T22" fmla="*/ 404 w 748"/>
                <a:gd name="T23" fmla="*/ 150 h 747"/>
                <a:gd name="T24" fmla="*/ 413 w 748"/>
                <a:gd name="T25" fmla="*/ 154 h 747"/>
                <a:gd name="T26" fmla="*/ 418 w 748"/>
                <a:gd name="T27" fmla="*/ 160 h 747"/>
                <a:gd name="T28" fmla="*/ 419 w 748"/>
                <a:gd name="T29" fmla="*/ 389 h 747"/>
                <a:gd name="T30" fmla="*/ 336 w 748"/>
                <a:gd name="T31" fmla="*/ 2 h 747"/>
                <a:gd name="T32" fmla="*/ 280 w 748"/>
                <a:gd name="T33" fmla="*/ 11 h 747"/>
                <a:gd name="T34" fmla="*/ 228 w 748"/>
                <a:gd name="T35" fmla="*/ 30 h 747"/>
                <a:gd name="T36" fmla="*/ 179 w 748"/>
                <a:gd name="T37" fmla="*/ 54 h 747"/>
                <a:gd name="T38" fmla="*/ 136 w 748"/>
                <a:gd name="T39" fmla="*/ 86 h 747"/>
                <a:gd name="T40" fmla="*/ 97 w 748"/>
                <a:gd name="T41" fmla="*/ 123 h 747"/>
                <a:gd name="T42" fmla="*/ 64 w 748"/>
                <a:gd name="T43" fmla="*/ 165 h 747"/>
                <a:gd name="T44" fmla="*/ 36 w 748"/>
                <a:gd name="T45" fmla="*/ 212 h 747"/>
                <a:gd name="T46" fmla="*/ 17 w 748"/>
                <a:gd name="T47" fmla="*/ 263 h 747"/>
                <a:gd name="T48" fmla="*/ 4 w 748"/>
                <a:gd name="T49" fmla="*/ 317 h 747"/>
                <a:gd name="T50" fmla="*/ 0 w 748"/>
                <a:gd name="T51" fmla="*/ 374 h 747"/>
                <a:gd name="T52" fmla="*/ 4 w 748"/>
                <a:gd name="T53" fmla="*/ 431 h 747"/>
                <a:gd name="T54" fmla="*/ 17 w 748"/>
                <a:gd name="T55" fmla="*/ 485 h 747"/>
                <a:gd name="T56" fmla="*/ 36 w 748"/>
                <a:gd name="T57" fmla="*/ 536 h 747"/>
                <a:gd name="T58" fmla="*/ 64 w 748"/>
                <a:gd name="T59" fmla="*/ 583 h 747"/>
                <a:gd name="T60" fmla="*/ 97 w 748"/>
                <a:gd name="T61" fmla="*/ 625 h 747"/>
                <a:gd name="T62" fmla="*/ 136 w 748"/>
                <a:gd name="T63" fmla="*/ 662 h 747"/>
                <a:gd name="T64" fmla="*/ 179 w 748"/>
                <a:gd name="T65" fmla="*/ 694 h 747"/>
                <a:gd name="T66" fmla="*/ 228 w 748"/>
                <a:gd name="T67" fmla="*/ 719 h 747"/>
                <a:gd name="T68" fmla="*/ 280 w 748"/>
                <a:gd name="T69" fmla="*/ 736 h 747"/>
                <a:gd name="T70" fmla="*/ 336 w 748"/>
                <a:gd name="T71" fmla="*/ 745 h 747"/>
                <a:gd name="T72" fmla="*/ 392 w 748"/>
                <a:gd name="T73" fmla="*/ 747 h 747"/>
                <a:gd name="T74" fmla="*/ 449 w 748"/>
                <a:gd name="T75" fmla="*/ 740 h 747"/>
                <a:gd name="T76" fmla="*/ 501 w 748"/>
                <a:gd name="T77" fmla="*/ 725 h 747"/>
                <a:gd name="T78" fmla="*/ 552 w 748"/>
                <a:gd name="T79" fmla="*/ 702 h 747"/>
                <a:gd name="T80" fmla="*/ 597 w 748"/>
                <a:gd name="T81" fmla="*/ 674 h 747"/>
                <a:gd name="T82" fmla="*/ 637 w 748"/>
                <a:gd name="T83" fmla="*/ 638 h 747"/>
                <a:gd name="T84" fmla="*/ 673 w 748"/>
                <a:gd name="T85" fmla="*/ 598 h 747"/>
                <a:gd name="T86" fmla="*/ 702 w 748"/>
                <a:gd name="T87" fmla="*/ 552 h 747"/>
                <a:gd name="T88" fmla="*/ 724 w 748"/>
                <a:gd name="T89" fmla="*/ 502 h 747"/>
                <a:gd name="T90" fmla="*/ 739 w 748"/>
                <a:gd name="T91" fmla="*/ 449 h 747"/>
                <a:gd name="T92" fmla="*/ 746 w 748"/>
                <a:gd name="T93" fmla="*/ 393 h 747"/>
                <a:gd name="T94" fmla="*/ 745 w 748"/>
                <a:gd name="T95" fmla="*/ 336 h 747"/>
                <a:gd name="T96" fmla="*/ 736 w 748"/>
                <a:gd name="T97" fmla="*/ 281 h 747"/>
                <a:gd name="T98" fmla="*/ 718 w 748"/>
                <a:gd name="T99" fmla="*/ 229 h 747"/>
                <a:gd name="T100" fmla="*/ 693 w 748"/>
                <a:gd name="T101" fmla="*/ 180 h 747"/>
                <a:gd name="T102" fmla="*/ 662 w 748"/>
                <a:gd name="T103" fmla="*/ 137 h 747"/>
                <a:gd name="T104" fmla="*/ 624 w 748"/>
                <a:gd name="T105" fmla="*/ 98 h 747"/>
                <a:gd name="T106" fmla="*/ 582 w 748"/>
                <a:gd name="T107" fmla="*/ 64 h 747"/>
                <a:gd name="T108" fmla="*/ 536 w 748"/>
                <a:gd name="T109" fmla="*/ 37 h 747"/>
                <a:gd name="T110" fmla="*/ 484 w 748"/>
                <a:gd name="T111" fmla="*/ 17 h 747"/>
                <a:gd name="T112" fmla="*/ 430 w 748"/>
                <a:gd name="T113" fmla="*/ 4 h 747"/>
                <a:gd name="T114" fmla="*/ 373 w 748"/>
                <a:gd name="T115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8" h="747">
                  <a:moveTo>
                    <a:pt x="419" y="389"/>
                  </a:moveTo>
                  <a:lnTo>
                    <a:pt x="419" y="392"/>
                  </a:lnTo>
                  <a:lnTo>
                    <a:pt x="418" y="394"/>
                  </a:lnTo>
                  <a:lnTo>
                    <a:pt x="417" y="398"/>
                  </a:lnTo>
                  <a:lnTo>
                    <a:pt x="415" y="400"/>
                  </a:lnTo>
                  <a:lnTo>
                    <a:pt x="413" y="401"/>
                  </a:lnTo>
                  <a:lnTo>
                    <a:pt x="410" y="403"/>
                  </a:lnTo>
                  <a:lnTo>
                    <a:pt x="407" y="403"/>
                  </a:lnTo>
                  <a:lnTo>
                    <a:pt x="404" y="404"/>
                  </a:lnTo>
                  <a:lnTo>
                    <a:pt x="253" y="404"/>
                  </a:lnTo>
                  <a:lnTo>
                    <a:pt x="251" y="403"/>
                  </a:lnTo>
                  <a:lnTo>
                    <a:pt x="248" y="403"/>
                  </a:lnTo>
                  <a:lnTo>
                    <a:pt x="246" y="401"/>
                  </a:lnTo>
                  <a:lnTo>
                    <a:pt x="244" y="400"/>
                  </a:lnTo>
                  <a:lnTo>
                    <a:pt x="241" y="398"/>
                  </a:lnTo>
                  <a:lnTo>
                    <a:pt x="240" y="394"/>
                  </a:lnTo>
                  <a:lnTo>
                    <a:pt x="239" y="392"/>
                  </a:lnTo>
                  <a:lnTo>
                    <a:pt x="238" y="389"/>
                  </a:lnTo>
                  <a:lnTo>
                    <a:pt x="239" y="386"/>
                  </a:lnTo>
                  <a:lnTo>
                    <a:pt x="240" y="384"/>
                  </a:lnTo>
                  <a:lnTo>
                    <a:pt x="241" y="380"/>
                  </a:lnTo>
                  <a:lnTo>
                    <a:pt x="244" y="378"/>
                  </a:lnTo>
                  <a:lnTo>
                    <a:pt x="246" y="376"/>
                  </a:lnTo>
                  <a:lnTo>
                    <a:pt x="248" y="375"/>
                  </a:lnTo>
                  <a:lnTo>
                    <a:pt x="251" y="374"/>
                  </a:lnTo>
                  <a:lnTo>
                    <a:pt x="253" y="374"/>
                  </a:lnTo>
                  <a:lnTo>
                    <a:pt x="389" y="374"/>
                  </a:lnTo>
                  <a:lnTo>
                    <a:pt x="389" y="165"/>
                  </a:lnTo>
                  <a:lnTo>
                    <a:pt x="390" y="163"/>
                  </a:lnTo>
                  <a:lnTo>
                    <a:pt x="391" y="160"/>
                  </a:lnTo>
                  <a:lnTo>
                    <a:pt x="392" y="158"/>
                  </a:lnTo>
                  <a:lnTo>
                    <a:pt x="394" y="156"/>
                  </a:lnTo>
                  <a:lnTo>
                    <a:pt x="397" y="154"/>
                  </a:lnTo>
                  <a:lnTo>
                    <a:pt x="399" y="153"/>
                  </a:lnTo>
                  <a:lnTo>
                    <a:pt x="402" y="152"/>
                  </a:lnTo>
                  <a:lnTo>
                    <a:pt x="404" y="150"/>
                  </a:lnTo>
                  <a:lnTo>
                    <a:pt x="407" y="152"/>
                  </a:lnTo>
                  <a:lnTo>
                    <a:pt x="410" y="153"/>
                  </a:lnTo>
                  <a:lnTo>
                    <a:pt x="413" y="154"/>
                  </a:lnTo>
                  <a:lnTo>
                    <a:pt x="415" y="156"/>
                  </a:lnTo>
                  <a:lnTo>
                    <a:pt x="417" y="158"/>
                  </a:lnTo>
                  <a:lnTo>
                    <a:pt x="418" y="160"/>
                  </a:lnTo>
                  <a:lnTo>
                    <a:pt x="419" y="163"/>
                  </a:lnTo>
                  <a:lnTo>
                    <a:pt x="419" y="165"/>
                  </a:lnTo>
                  <a:lnTo>
                    <a:pt x="419" y="389"/>
                  </a:lnTo>
                  <a:close/>
                  <a:moveTo>
                    <a:pt x="373" y="0"/>
                  </a:moveTo>
                  <a:lnTo>
                    <a:pt x="354" y="1"/>
                  </a:lnTo>
                  <a:lnTo>
                    <a:pt x="336" y="2"/>
                  </a:lnTo>
                  <a:lnTo>
                    <a:pt x="316" y="4"/>
                  </a:lnTo>
                  <a:lnTo>
                    <a:pt x="298" y="7"/>
                  </a:lnTo>
                  <a:lnTo>
                    <a:pt x="280" y="11"/>
                  </a:lnTo>
                  <a:lnTo>
                    <a:pt x="262" y="17"/>
                  </a:lnTo>
                  <a:lnTo>
                    <a:pt x="245" y="23"/>
                  </a:lnTo>
                  <a:lnTo>
                    <a:pt x="228" y="30"/>
                  </a:lnTo>
                  <a:lnTo>
                    <a:pt x="211" y="37"/>
                  </a:lnTo>
                  <a:lnTo>
                    <a:pt x="195" y="46"/>
                  </a:lnTo>
                  <a:lnTo>
                    <a:pt x="179" y="54"/>
                  </a:lnTo>
                  <a:lnTo>
                    <a:pt x="164" y="64"/>
                  </a:lnTo>
                  <a:lnTo>
                    <a:pt x="149" y="74"/>
                  </a:lnTo>
                  <a:lnTo>
                    <a:pt x="136" y="86"/>
                  </a:lnTo>
                  <a:lnTo>
                    <a:pt x="122" y="98"/>
                  </a:lnTo>
                  <a:lnTo>
                    <a:pt x="109" y="110"/>
                  </a:lnTo>
                  <a:lnTo>
                    <a:pt x="97" y="123"/>
                  </a:lnTo>
                  <a:lnTo>
                    <a:pt x="85" y="137"/>
                  </a:lnTo>
                  <a:lnTo>
                    <a:pt x="73" y="150"/>
                  </a:lnTo>
                  <a:lnTo>
                    <a:pt x="64" y="165"/>
                  </a:lnTo>
                  <a:lnTo>
                    <a:pt x="53" y="180"/>
                  </a:lnTo>
                  <a:lnTo>
                    <a:pt x="45" y="196"/>
                  </a:lnTo>
                  <a:lnTo>
                    <a:pt x="36" y="212"/>
                  </a:lnTo>
                  <a:lnTo>
                    <a:pt x="29" y="229"/>
                  </a:lnTo>
                  <a:lnTo>
                    <a:pt x="22" y="246"/>
                  </a:lnTo>
                  <a:lnTo>
                    <a:pt x="17" y="263"/>
                  </a:lnTo>
                  <a:lnTo>
                    <a:pt x="11" y="281"/>
                  </a:lnTo>
                  <a:lnTo>
                    <a:pt x="7" y="299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0" y="355"/>
                  </a:lnTo>
                  <a:lnTo>
                    <a:pt x="0" y="374"/>
                  </a:lnTo>
                  <a:lnTo>
                    <a:pt x="0" y="393"/>
                  </a:lnTo>
                  <a:lnTo>
                    <a:pt x="2" y="411"/>
                  </a:lnTo>
                  <a:lnTo>
                    <a:pt x="4" y="431"/>
                  </a:lnTo>
                  <a:lnTo>
                    <a:pt x="7" y="449"/>
                  </a:lnTo>
                  <a:lnTo>
                    <a:pt x="11" y="467"/>
                  </a:lnTo>
                  <a:lnTo>
                    <a:pt x="17" y="485"/>
                  </a:lnTo>
                  <a:lnTo>
                    <a:pt x="22" y="502"/>
                  </a:lnTo>
                  <a:lnTo>
                    <a:pt x="29" y="520"/>
                  </a:lnTo>
                  <a:lnTo>
                    <a:pt x="36" y="536"/>
                  </a:lnTo>
                  <a:lnTo>
                    <a:pt x="45" y="552"/>
                  </a:lnTo>
                  <a:lnTo>
                    <a:pt x="53" y="568"/>
                  </a:lnTo>
                  <a:lnTo>
                    <a:pt x="64" y="583"/>
                  </a:lnTo>
                  <a:lnTo>
                    <a:pt x="73" y="598"/>
                  </a:lnTo>
                  <a:lnTo>
                    <a:pt x="85" y="612"/>
                  </a:lnTo>
                  <a:lnTo>
                    <a:pt x="97" y="625"/>
                  </a:lnTo>
                  <a:lnTo>
                    <a:pt x="109" y="638"/>
                  </a:lnTo>
                  <a:lnTo>
                    <a:pt x="122" y="650"/>
                  </a:lnTo>
                  <a:lnTo>
                    <a:pt x="136" y="662"/>
                  </a:lnTo>
                  <a:lnTo>
                    <a:pt x="149" y="674"/>
                  </a:lnTo>
                  <a:lnTo>
                    <a:pt x="164" y="683"/>
                  </a:lnTo>
                  <a:lnTo>
                    <a:pt x="179" y="694"/>
                  </a:lnTo>
                  <a:lnTo>
                    <a:pt x="195" y="702"/>
                  </a:lnTo>
                  <a:lnTo>
                    <a:pt x="211" y="711"/>
                  </a:lnTo>
                  <a:lnTo>
                    <a:pt x="228" y="719"/>
                  </a:lnTo>
                  <a:lnTo>
                    <a:pt x="245" y="725"/>
                  </a:lnTo>
                  <a:lnTo>
                    <a:pt x="262" y="730"/>
                  </a:lnTo>
                  <a:lnTo>
                    <a:pt x="280" y="736"/>
                  </a:lnTo>
                  <a:lnTo>
                    <a:pt x="298" y="740"/>
                  </a:lnTo>
                  <a:lnTo>
                    <a:pt x="316" y="743"/>
                  </a:lnTo>
                  <a:lnTo>
                    <a:pt x="336" y="745"/>
                  </a:lnTo>
                  <a:lnTo>
                    <a:pt x="354" y="747"/>
                  </a:lnTo>
                  <a:lnTo>
                    <a:pt x="373" y="747"/>
                  </a:lnTo>
                  <a:lnTo>
                    <a:pt x="392" y="747"/>
                  </a:lnTo>
                  <a:lnTo>
                    <a:pt x="412" y="745"/>
                  </a:lnTo>
                  <a:lnTo>
                    <a:pt x="430" y="743"/>
                  </a:lnTo>
                  <a:lnTo>
                    <a:pt x="449" y="740"/>
                  </a:lnTo>
                  <a:lnTo>
                    <a:pt x="466" y="736"/>
                  </a:lnTo>
                  <a:lnTo>
                    <a:pt x="484" y="730"/>
                  </a:lnTo>
                  <a:lnTo>
                    <a:pt x="501" y="725"/>
                  </a:lnTo>
                  <a:lnTo>
                    <a:pt x="519" y="719"/>
                  </a:lnTo>
                  <a:lnTo>
                    <a:pt x="536" y="711"/>
                  </a:lnTo>
                  <a:lnTo>
                    <a:pt x="552" y="702"/>
                  </a:lnTo>
                  <a:lnTo>
                    <a:pt x="567" y="694"/>
                  </a:lnTo>
                  <a:lnTo>
                    <a:pt x="582" y="683"/>
                  </a:lnTo>
                  <a:lnTo>
                    <a:pt x="597" y="674"/>
                  </a:lnTo>
                  <a:lnTo>
                    <a:pt x="611" y="662"/>
                  </a:lnTo>
                  <a:lnTo>
                    <a:pt x="624" y="650"/>
                  </a:lnTo>
                  <a:lnTo>
                    <a:pt x="637" y="638"/>
                  </a:lnTo>
                  <a:lnTo>
                    <a:pt x="650" y="625"/>
                  </a:lnTo>
                  <a:lnTo>
                    <a:pt x="662" y="612"/>
                  </a:lnTo>
                  <a:lnTo>
                    <a:pt x="673" y="598"/>
                  </a:lnTo>
                  <a:lnTo>
                    <a:pt x="683" y="583"/>
                  </a:lnTo>
                  <a:lnTo>
                    <a:pt x="693" y="568"/>
                  </a:lnTo>
                  <a:lnTo>
                    <a:pt x="702" y="552"/>
                  </a:lnTo>
                  <a:lnTo>
                    <a:pt x="710" y="536"/>
                  </a:lnTo>
                  <a:lnTo>
                    <a:pt x="718" y="520"/>
                  </a:lnTo>
                  <a:lnTo>
                    <a:pt x="724" y="502"/>
                  </a:lnTo>
                  <a:lnTo>
                    <a:pt x="730" y="485"/>
                  </a:lnTo>
                  <a:lnTo>
                    <a:pt x="736" y="467"/>
                  </a:lnTo>
                  <a:lnTo>
                    <a:pt x="739" y="449"/>
                  </a:lnTo>
                  <a:lnTo>
                    <a:pt x="743" y="431"/>
                  </a:lnTo>
                  <a:lnTo>
                    <a:pt x="745" y="411"/>
                  </a:lnTo>
                  <a:lnTo>
                    <a:pt x="746" y="393"/>
                  </a:lnTo>
                  <a:lnTo>
                    <a:pt x="748" y="374"/>
                  </a:lnTo>
                  <a:lnTo>
                    <a:pt x="746" y="355"/>
                  </a:lnTo>
                  <a:lnTo>
                    <a:pt x="745" y="336"/>
                  </a:lnTo>
                  <a:lnTo>
                    <a:pt x="743" y="317"/>
                  </a:lnTo>
                  <a:lnTo>
                    <a:pt x="739" y="299"/>
                  </a:lnTo>
                  <a:lnTo>
                    <a:pt x="736" y="281"/>
                  </a:lnTo>
                  <a:lnTo>
                    <a:pt x="730" y="263"/>
                  </a:lnTo>
                  <a:lnTo>
                    <a:pt x="724" y="246"/>
                  </a:lnTo>
                  <a:lnTo>
                    <a:pt x="718" y="229"/>
                  </a:lnTo>
                  <a:lnTo>
                    <a:pt x="710" y="212"/>
                  </a:lnTo>
                  <a:lnTo>
                    <a:pt x="702" y="196"/>
                  </a:lnTo>
                  <a:lnTo>
                    <a:pt x="693" y="180"/>
                  </a:lnTo>
                  <a:lnTo>
                    <a:pt x="683" y="165"/>
                  </a:lnTo>
                  <a:lnTo>
                    <a:pt x="673" y="150"/>
                  </a:lnTo>
                  <a:lnTo>
                    <a:pt x="662" y="137"/>
                  </a:lnTo>
                  <a:lnTo>
                    <a:pt x="650" y="123"/>
                  </a:lnTo>
                  <a:lnTo>
                    <a:pt x="637" y="110"/>
                  </a:lnTo>
                  <a:lnTo>
                    <a:pt x="624" y="98"/>
                  </a:lnTo>
                  <a:lnTo>
                    <a:pt x="611" y="86"/>
                  </a:lnTo>
                  <a:lnTo>
                    <a:pt x="597" y="74"/>
                  </a:lnTo>
                  <a:lnTo>
                    <a:pt x="582" y="64"/>
                  </a:lnTo>
                  <a:lnTo>
                    <a:pt x="567" y="54"/>
                  </a:lnTo>
                  <a:lnTo>
                    <a:pt x="552" y="46"/>
                  </a:lnTo>
                  <a:lnTo>
                    <a:pt x="536" y="37"/>
                  </a:lnTo>
                  <a:lnTo>
                    <a:pt x="519" y="30"/>
                  </a:lnTo>
                  <a:lnTo>
                    <a:pt x="501" y="23"/>
                  </a:lnTo>
                  <a:lnTo>
                    <a:pt x="484" y="17"/>
                  </a:lnTo>
                  <a:lnTo>
                    <a:pt x="466" y="11"/>
                  </a:lnTo>
                  <a:lnTo>
                    <a:pt x="449" y="7"/>
                  </a:lnTo>
                  <a:lnTo>
                    <a:pt x="430" y="4"/>
                  </a:lnTo>
                  <a:lnTo>
                    <a:pt x="412" y="2"/>
                  </a:lnTo>
                  <a:lnTo>
                    <a:pt x="392" y="1"/>
                  </a:lnTo>
                  <a:lnTo>
                    <a:pt x="3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76">
            <a:extLst>
              <a:ext uri="{FF2B5EF4-FFF2-40B4-BE49-F238E27FC236}">
                <a16:creationId xmlns:a16="http://schemas.microsoft.com/office/drawing/2014/main" id="{CEC5ED17-8B8D-45A0-8839-F569F73922D4}"/>
              </a:ext>
            </a:extLst>
          </p:cNvPr>
          <p:cNvGrpSpPr/>
          <p:nvPr/>
        </p:nvGrpSpPr>
        <p:grpSpPr>
          <a:xfrm>
            <a:off x="9716024" y="1675639"/>
            <a:ext cx="285751" cy="269875"/>
            <a:chOff x="333622" y="4212342"/>
            <a:chExt cx="285751" cy="269875"/>
          </a:xfrm>
          <a:solidFill>
            <a:schemeClr val="bg1"/>
          </a:solidFill>
        </p:grpSpPr>
        <p:sp>
          <p:nvSpPr>
            <p:cNvPr id="63" name="Freeform 4461">
              <a:extLst>
                <a:ext uri="{FF2B5EF4-FFF2-40B4-BE49-F238E27FC236}">
                  <a16:creationId xmlns:a16="http://schemas.microsoft.com/office/drawing/2014/main" id="{F7B575AB-2730-4436-8A89-3A24A753E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97" y="4467929"/>
              <a:ext cx="15875" cy="14288"/>
            </a:xfrm>
            <a:custGeom>
              <a:avLst/>
              <a:gdLst>
                <a:gd name="T0" fmla="*/ 4 w 52"/>
                <a:gd name="T1" fmla="*/ 23 h 49"/>
                <a:gd name="T2" fmla="*/ 2 w 52"/>
                <a:gd name="T3" fmla="*/ 25 h 49"/>
                <a:gd name="T4" fmla="*/ 1 w 52"/>
                <a:gd name="T5" fmla="*/ 28 h 49"/>
                <a:gd name="T6" fmla="*/ 0 w 52"/>
                <a:gd name="T7" fmla="*/ 31 h 49"/>
                <a:gd name="T8" fmla="*/ 0 w 52"/>
                <a:gd name="T9" fmla="*/ 33 h 49"/>
                <a:gd name="T10" fmla="*/ 0 w 52"/>
                <a:gd name="T11" fmla="*/ 37 h 49"/>
                <a:gd name="T12" fmla="*/ 1 w 52"/>
                <a:gd name="T13" fmla="*/ 40 h 49"/>
                <a:gd name="T14" fmla="*/ 2 w 52"/>
                <a:gd name="T15" fmla="*/ 43 h 49"/>
                <a:gd name="T16" fmla="*/ 4 w 52"/>
                <a:gd name="T17" fmla="*/ 45 h 49"/>
                <a:gd name="T18" fmla="*/ 6 w 52"/>
                <a:gd name="T19" fmla="*/ 47 h 49"/>
                <a:gd name="T20" fmla="*/ 9 w 52"/>
                <a:gd name="T21" fmla="*/ 48 h 49"/>
                <a:gd name="T22" fmla="*/ 11 w 52"/>
                <a:gd name="T23" fmla="*/ 49 h 49"/>
                <a:gd name="T24" fmla="*/ 15 w 52"/>
                <a:gd name="T25" fmla="*/ 49 h 49"/>
                <a:gd name="T26" fmla="*/ 18 w 52"/>
                <a:gd name="T27" fmla="*/ 49 h 49"/>
                <a:gd name="T28" fmla="*/ 20 w 52"/>
                <a:gd name="T29" fmla="*/ 48 h 49"/>
                <a:gd name="T30" fmla="*/ 23 w 52"/>
                <a:gd name="T31" fmla="*/ 47 h 49"/>
                <a:gd name="T32" fmla="*/ 25 w 52"/>
                <a:gd name="T33" fmla="*/ 45 h 49"/>
                <a:gd name="T34" fmla="*/ 52 w 52"/>
                <a:gd name="T35" fmla="*/ 18 h 49"/>
                <a:gd name="T36" fmla="*/ 39 w 52"/>
                <a:gd name="T37" fmla="*/ 9 h 49"/>
                <a:gd name="T38" fmla="*/ 26 w 52"/>
                <a:gd name="T39" fmla="*/ 0 h 49"/>
                <a:gd name="T40" fmla="*/ 4 w 52"/>
                <a:gd name="T41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9">
                  <a:moveTo>
                    <a:pt x="4" y="23"/>
                  </a:moveTo>
                  <a:lnTo>
                    <a:pt x="2" y="25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52" y="18"/>
                  </a:lnTo>
                  <a:lnTo>
                    <a:pt x="39" y="9"/>
                  </a:lnTo>
                  <a:lnTo>
                    <a:pt x="26" y="0"/>
                  </a:ln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 4462">
              <a:extLst>
                <a:ext uri="{FF2B5EF4-FFF2-40B4-BE49-F238E27FC236}">
                  <a16:creationId xmlns:a16="http://schemas.microsoft.com/office/drawing/2014/main" id="{77582E9B-0184-4E34-B818-775A0267E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60" y="4464754"/>
              <a:ext cx="19050" cy="17463"/>
            </a:xfrm>
            <a:custGeom>
              <a:avLst/>
              <a:gdLst>
                <a:gd name="T0" fmla="*/ 24 w 61"/>
                <a:gd name="T1" fmla="*/ 0 h 59"/>
                <a:gd name="T2" fmla="*/ 12 w 61"/>
                <a:gd name="T3" fmla="*/ 9 h 59"/>
                <a:gd name="T4" fmla="*/ 0 w 61"/>
                <a:gd name="T5" fmla="*/ 18 h 59"/>
                <a:gd name="T6" fmla="*/ 36 w 61"/>
                <a:gd name="T7" fmla="*/ 55 h 59"/>
                <a:gd name="T8" fmla="*/ 39 w 61"/>
                <a:gd name="T9" fmla="*/ 57 h 59"/>
                <a:gd name="T10" fmla="*/ 41 w 61"/>
                <a:gd name="T11" fmla="*/ 58 h 59"/>
                <a:gd name="T12" fmla="*/ 44 w 61"/>
                <a:gd name="T13" fmla="*/ 59 h 59"/>
                <a:gd name="T14" fmla="*/ 46 w 61"/>
                <a:gd name="T15" fmla="*/ 59 h 59"/>
                <a:gd name="T16" fmla="*/ 49 w 61"/>
                <a:gd name="T17" fmla="*/ 59 h 59"/>
                <a:gd name="T18" fmla="*/ 53 w 61"/>
                <a:gd name="T19" fmla="*/ 58 h 59"/>
                <a:gd name="T20" fmla="*/ 55 w 61"/>
                <a:gd name="T21" fmla="*/ 57 h 59"/>
                <a:gd name="T22" fmla="*/ 57 w 61"/>
                <a:gd name="T23" fmla="*/ 55 h 59"/>
                <a:gd name="T24" fmla="*/ 59 w 61"/>
                <a:gd name="T25" fmla="*/ 53 h 59"/>
                <a:gd name="T26" fmla="*/ 60 w 61"/>
                <a:gd name="T27" fmla="*/ 50 h 59"/>
                <a:gd name="T28" fmla="*/ 61 w 61"/>
                <a:gd name="T29" fmla="*/ 47 h 59"/>
                <a:gd name="T30" fmla="*/ 61 w 61"/>
                <a:gd name="T31" fmla="*/ 43 h 59"/>
                <a:gd name="T32" fmla="*/ 61 w 61"/>
                <a:gd name="T33" fmla="*/ 41 h 59"/>
                <a:gd name="T34" fmla="*/ 60 w 61"/>
                <a:gd name="T35" fmla="*/ 38 h 59"/>
                <a:gd name="T36" fmla="*/ 59 w 61"/>
                <a:gd name="T37" fmla="*/ 35 h 59"/>
                <a:gd name="T38" fmla="*/ 57 w 61"/>
                <a:gd name="T39" fmla="*/ 33 h 59"/>
                <a:gd name="T40" fmla="*/ 24 w 61"/>
                <a:gd name="T4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59">
                  <a:moveTo>
                    <a:pt x="24" y="0"/>
                  </a:moveTo>
                  <a:lnTo>
                    <a:pt x="12" y="9"/>
                  </a:lnTo>
                  <a:lnTo>
                    <a:pt x="0" y="18"/>
                  </a:lnTo>
                  <a:lnTo>
                    <a:pt x="36" y="55"/>
                  </a:lnTo>
                  <a:lnTo>
                    <a:pt x="39" y="57"/>
                  </a:lnTo>
                  <a:lnTo>
                    <a:pt x="41" y="58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7" y="55"/>
                  </a:lnTo>
                  <a:lnTo>
                    <a:pt x="59" y="53"/>
                  </a:lnTo>
                  <a:lnTo>
                    <a:pt x="60" y="50"/>
                  </a:lnTo>
                  <a:lnTo>
                    <a:pt x="61" y="47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0" y="38"/>
                  </a:lnTo>
                  <a:lnTo>
                    <a:pt x="59" y="35"/>
                  </a:lnTo>
                  <a:lnTo>
                    <a:pt x="57" y="33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Freeform 4463">
              <a:extLst>
                <a:ext uri="{FF2B5EF4-FFF2-40B4-BE49-F238E27FC236}">
                  <a16:creationId xmlns:a16="http://schemas.microsoft.com/office/drawing/2014/main" id="{0E7D3868-F169-4FE9-BE3C-632FA60C0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22" y="4212342"/>
              <a:ext cx="93663" cy="90488"/>
            </a:xfrm>
            <a:custGeom>
              <a:avLst/>
              <a:gdLst>
                <a:gd name="T0" fmla="*/ 286 w 291"/>
                <a:gd name="T1" fmla="*/ 91 h 283"/>
                <a:gd name="T2" fmla="*/ 276 w 291"/>
                <a:gd name="T3" fmla="*/ 70 h 283"/>
                <a:gd name="T4" fmla="*/ 262 w 291"/>
                <a:gd name="T5" fmla="*/ 52 h 283"/>
                <a:gd name="T6" fmla="*/ 246 w 291"/>
                <a:gd name="T7" fmla="*/ 36 h 283"/>
                <a:gd name="T8" fmla="*/ 228 w 291"/>
                <a:gd name="T9" fmla="*/ 23 h 283"/>
                <a:gd name="T10" fmla="*/ 207 w 291"/>
                <a:gd name="T11" fmla="*/ 13 h 283"/>
                <a:gd name="T12" fmla="*/ 185 w 291"/>
                <a:gd name="T13" fmla="*/ 5 h 283"/>
                <a:gd name="T14" fmla="*/ 161 w 291"/>
                <a:gd name="T15" fmla="*/ 1 h 283"/>
                <a:gd name="T16" fmla="*/ 133 w 291"/>
                <a:gd name="T17" fmla="*/ 1 h 283"/>
                <a:gd name="T18" fmla="*/ 105 w 291"/>
                <a:gd name="T19" fmla="*/ 7 h 283"/>
                <a:gd name="T20" fmla="*/ 78 w 291"/>
                <a:gd name="T21" fmla="*/ 18 h 283"/>
                <a:gd name="T22" fmla="*/ 54 w 291"/>
                <a:gd name="T23" fmla="*/ 34 h 283"/>
                <a:gd name="T24" fmla="*/ 34 w 291"/>
                <a:gd name="T25" fmla="*/ 54 h 283"/>
                <a:gd name="T26" fmla="*/ 18 w 291"/>
                <a:gd name="T27" fmla="*/ 79 h 283"/>
                <a:gd name="T28" fmla="*/ 6 w 291"/>
                <a:gd name="T29" fmla="*/ 106 h 283"/>
                <a:gd name="T30" fmla="*/ 1 w 291"/>
                <a:gd name="T31" fmla="*/ 135 h 283"/>
                <a:gd name="T32" fmla="*/ 0 w 291"/>
                <a:gd name="T33" fmla="*/ 160 h 283"/>
                <a:gd name="T34" fmla="*/ 3 w 291"/>
                <a:gd name="T35" fmla="*/ 182 h 283"/>
                <a:gd name="T36" fmla="*/ 8 w 291"/>
                <a:gd name="T37" fmla="*/ 201 h 283"/>
                <a:gd name="T38" fmla="*/ 17 w 291"/>
                <a:gd name="T39" fmla="*/ 220 h 283"/>
                <a:gd name="T40" fmla="*/ 28 w 291"/>
                <a:gd name="T41" fmla="*/ 237 h 283"/>
                <a:gd name="T42" fmla="*/ 40 w 291"/>
                <a:gd name="T43" fmla="*/ 252 h 283"/>
                <a:gd name="T44" fmla="*/ 55 w 291"/>
                <a:gd name="T45" fmla="*/ 266 h 283"/>
                <a:gd name="T46" fmla="*/ 71 w 291"/>
                <a:gd name="T47" fmla="*/ 278 h 283"/>
                <a:gd name="T48" fmla="*/ 90 w 291"/>
                <a:gd name="T49" fmla="*/ 267 h 283"/>
                <a:gd name="T50" fmla="*/ 110 w 291"/>
                <a:gd name="T51" fmla="*/ 238 h 283"/>
                <a:gd name="T52" fmla="*/ 131 w 291"/>
                <a:gd name="T53" fmla="*/ 212 h 283"/>
                <a:gd name="T54" fmla="*/ 156 w 291"/>
                <a:gd name="T55" fmla="*/ 186 h 283"/>
                <a:gd name="T56" fmla="*/ 183 w 291"/>
                <a:gd name="T57" fmla="*/ 163 h 283"/>
                <a:gd name="T58" fmla="*/ 212 w 291"/>
                <a:gd name="T59" fmla="*/ 142 h 283"/>
                <a:gd name="T60" fmla="*/ 242 w 291"/>
                <a:gd name="T61" fmla="*/ 124 h 283"/>
                <a:gd name="T62" fmla="*/ 274 w 291"/>
                <a:gd name="T63" fmla="*/ 10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283">
                  <a:moveTo>
                    <a:pt x="291" y="102"/>
                  </a:moveTo>
                  <a:lnTo>
                    <a:pt x="286" y="91"/>
                  </a:lnTo>
                  <a:lnTo>
                    <a:pt x="281" y="81"/>
                  </a:lnTo>
                  <a:lnTo>
                    <a:pt x="276" y="70"/>
                  </a:lnTo>
                  <a:lnTo>
                    <a:pt x="269" y="62"/>
                  </a:lnTo>
                  <a:lnTo>
                    <a:pt x="262" y="52"/>
                  </a:lnTo>
                  <a:lnTo>
                    <a:pt x="254" y="44"/>
                  </a:lnTo>
                  <a:lnTo>
                    <a:pt x="246" y="36"/>
                  </a:lnTo>
                  <a:lnTo>
                    <a:pt x="237" y="30"/>
                  </a:lnTo>
                  <a:lnTo>
                    <a:pt x="228" y="23"/>
                  </a:lnTo>
                  <a:lnTo>
                    <a:pt x="217" y="17"/>
                  </a:lnTo>
                  <a:lnTo>
                    <a:pt x="207" y="13"/>
                  </a:lnTo>
                  <a:lnTo>
                    <a:pt x="196" y="8"/>
                  </a:lnTo>
                  <a:lnTo>
                    <a:pt x="185" y="5"/>
                  </a:lnTo>
                  <a:lnTo>
                    <a:pt x="173" y="2"/>
                  </a:lnTo>
                  <a:lnTo>
                    <a:pt x="161" y="1"/>
                  </a:lnTo>
                  <a:lnTo>
                    <a:pt x="149" y="0"/>
                  </a:lnTo>
                  <a:lnTo>
                    <a:pt x="133" y="1"/>
                  </a:lnTo>
                  <a:lnTo>
                    <a:pt x="120" y="3"/>
                  </a:lnTo>
                  <a:lnTo>
                    <a:pt x="105" y="7"/>
                  </a:lnTo>
                  <a:lnTo>
                    <a:pt x="91" y="12"/>
                  </a:lnTo>
                  <a:lnTo>
                    <a:pt x="78" y="18"/>
                  </a:lnTo>
                  <a:lnTo>
                    <a:pt x="66" y="25"/>
                  </a:lnTo>
                  <a:lnTo>
                    <a:pt x="54" y="34"/>
                  </a:lnTo>
                  <a:lnTo>
                    <a:pt x="44" y="45"/>
                  </a:lnTo>
                  <a:lnTo>
                    <a:pt x="34" y="54"/>
                  </a:lnTo>
                  <a:lnTo>
                    <a:pt x="25" y="66"/>
                  </a:lnTo>
                  <a:lnTo>
                    <a:pt x="18" y="79"/>
                  </a:lnTo>
                  <a:lnTo>
                    <a:pt x="11" y="92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35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1" y="171"/>
                  </a:lnTo>
                  <a:lnTo>
                    <a:pt x="3" y="182"/>
                  </a:lnTo>
                  <a:lnTo>
                    <a:pt x="5" y="191"/>
                  </a:lnTo>
                  <a:lnTo>
                    <a:pt x="8" y="201"/>
                  </a:lnTo>
                  <a:lnTo>
                    <a:pt x="13" y="211"/>
                  </a:lnTo>
                  <a:lnTo>
                    <a:pt x="17" y="220"/>
                  </a:lnTo>
                  <a:lnTo>
                    <a:pt x="22" y="229"/>
                  </a:lnTo>
                  <a:lnTo>
                    <a:pt x="28" y="237"/>
                  </a:lnTo>
                  <a:lnTo>
                    <a:pt x="34" y="245"/>
                  </a:lnTo>
                  <a:lnTo>
                    <a:pt x="40" y="252"/>
                  </a:lnTo>
                  <a:lnTo>
                    <a:pt x="48" y="260"/>
                  </a:lnTo>
                  <a:lnTo>
                    <a:pt x="55" y="266"/>
                  </a:lnTo>
                  <a:lnTo>
                    <a:pt x="63" y="273"/>
                  </a:lnTo>
                  <a:lnTo>
                    <a:pt x="71" y="278"/>
                  </a:lnTo>
                  <a:lnTo>
                    <a:pt x="81" y="283"/>
                  </a:lnTo>
                  <a:lnTo>
                    <a:pt x="90" y="267"/>
                  </a:lnTo>
                  <a:lnTo>
                    <a:pt x="99" y="253"/>
                  </a:lnTo>
                  <a:lnTo>
                    <a:pt x="110" y="238"/>
                  </a:lnTo>
                  <a:lnTo>
                    <a:pt x="121" y="224"/>
                  </a:lnTo>
                  <a:lnTo>
                    <a:pt x="131" y="212"/>
                  </a:lnTo>
                  <a:lnTo>
                    <a:pt x="144" y="199"/>
                  </a:lnTo>
                  <a:lnTo>
                    <a:pt x="156" y="186"/>
                  </a:lnTo>
                  <a:lnTo>
                    <a:pt x="169" y="174"/>
                  </a:lnTo>
                  <a:lnTo>
                    <a:pt x="183" y="163"/>
                  </a:lnTo>
                  <a:lnTo>
                    <a:pt x="197" y="153"/>
                  </a:lnTo>
                  <a:lnTo>
                    <a:pt x="212" y="142"/>
                  </a:lnTo>
                  <a:lnTo>
                    <a:pt x="227" y="133"/>
                  </a:lnTo>
                  <a:lnTo>
                    <a:pt x="242" y="124"/>
                  </a:lnTo>
                  <a:lnTo>
                    <a:pt x="258" y="116"/>
                  </a:lnTo>
                  <a:lnTo>
                    <a:pt x="274" y="109"/>
                  </a:lnTo>
                  <a:lnTo>
                    <a:pt x="29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Freeform 4464">
              <a:extLst>
                <a:ext uri="{FF2B5EF4-FFF2-40B4-BE49-F238E27FC236}">
                  <a16:creationId xmlns:a16="http://schemas.microsoft.com/office/drawing/2014/main" id="{2E3C2301-EAA8-4A24-AD7E-36695FCB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10" y="4212342"/>
              <a:ext cx="93663" cy="93663"/>
            </a:xfrm>
            <a:custGeom>
              <a:avLst/>
              <a:gdLst>
                <a:gd name="T0" fmla="*/ 132 w 293"/>
                <a:gd name="T1" fmla="*/ 1 h 293"/>
                <a:gd name="T2" fmla="*/ 106 w 293"/>
                <a:gd name="T3" fmla="*/ 5 h 293"/>
                <a:gd name="T4" fmla="*/ 84 w 293"/>
                <a:gd name="T5" fmla="*/ 14 h 293"/>
                <a:gd name="T6" fmla="*/ 62 w 293"/>
                <a:gd name="T7" fmla="*/ 25 h 293"/>
                <a:gd name="T8" fmla="*/ 43 w 293"/>
                <a:gd name="T9" fmla="*/ 40 h 293"/>
                <a:gd name="T10" fmla="*/ 27 w 293"/>
                <a:gd name="T11" fmla="*/ 58 h 293"/>
                <a:gd name="T12" fmla="*/ 13 w 293"/>
                <a:gd name="T13" fmla="*/ 78 h 293"/>
                <a:gd name="T14" fmla="*/ 3 w 293"/>
                <a:gd name="T15" fmla="*/ 100 h 293"/>
                <a:gd name="T16" fmla="*/ 15 w 293"/>
                <a:gd name="T17" fmla="*/ 120 h 293"/>
                <a:gd name="T18" fmla="*/ 44 w 293"/>
                <a:gd name="T19" fmla="*/ 137 h 293"/>
                <a:gd name="T20" fmla="*/ 71 w 293"/>
                <a:gd name="T21" fmla="*/ 156 h 293"/>
                <a:gd name="T22" fmla="*/ 96 w 293"/>
                <a:gd name="T23" fmla="*/ 176 h 293"/>
                <a:gd name="T24" fmla="*/ 121 w 293"/>
                <a:gd name="T25" fmla="*/ 200 h 293"/>
                <a:gd name="T26" fmla="*/ 142 w 293"/>
                <a:gd name="T27" fmla="*/ 224 h 293"/>
                <a:gd name="T28" fmla="*/ 163 w 293"/>
                <a:gd name="T29" fmla="*/ 250 h 293"/>
                <a:gd name="T30" fmla="*/ 180 w 293"/>
                <a:gd name="T31" fmla="*/ 279 h 293"/>
                <a:gd name="T32" fmla="*/ 199 w 293"/>
                <a:gd name="T33" fmla="*/ 290 h 293"/>
                <a:gd name="T34" fmla="*/ 221 w 293"/>
                <a:gd name="T35" fmla="*/ 279 h 293"/>
                <a:gd name="T36" fmla="*/ 240 w 293"/>
                <a:gd name="T37" fmla="*/ 265 h 293"/>
                <a:gd name="T38" fmla="*/ 257 w 293"/>
                <a:gd name="T39" fmla="*/ 249 h 293"/>
                <a:gd name="T40" fmla="*/ 271 w 293"/>
                <a:gd name="T41" fmla="*/ 230 h 293"/>
                <a:gd name="T42" fmla="*/ 282 w 293"/>
                <a:gd name="T43" fmla="*/ 209 h 293"/>
                <a:gd name="T44" fmla="*/ 289 w 293"/>
                <a:gd name="T45" fmla="*/ 186 h 293"/>
                <a:gd name="T46" fmla="*/ 293 w 293"/>
                <a:gd name="T47" fmla="*/ 162 h 293"/>
                <a:gd name="T48" fmla="*/ 293 w 293"/>
                <a:gd name="T49" fmla="*/ 135 h 293"/>
                <a:gd name="T50" fmla="*/ 287 w 293"/>
                <a:gd name="T51" fmla="*/ 106 h 293"/>
                <a:gd name="T52" fmla="*/ 276 w 293"/>
                <a:gd name="T53" fmla="*/ 79 h 293"/>
                <a:gd name="T54" fmla="*/ 260 w 293"/>
                <a:gd name="T55" fmla="*/ 54 h 293"/>
                <a:gd name="T56" fmla="*/ 240 w 293"/>
                <a:gd name="T57" fmla="*/ 34 h 293"/>
                <a:gd name="T58" fmla="*/ 215 w 293"/>
                <a:gd name="T59" fmla="*/ 18 h 293"/>
                <a:gd name="T60" fmla="*/ 188 w 293"/>
                <a:gd name="T61" fmla="*/ 7 h 293"/>
                <a:gd name="T62" fmla="*/ 160 w 293"/>
                <a:gd name="T63" fmla="*/ 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293">
                  <a:moveTo>
                    <a:pt x="145" y="0"/>
                  </a:moveTo>
                  <a:lnTo>
                    <a:pt x="132" y="1"/>
                  </a:lnTo>
                  <a:lnTo>
                    <a:pt x="119" y="3"/>
                  </a:lnTo>
                  <a:lnTo>
                    <a:pt x="106" y="5"/>
                  </a:lnTo>
                  <a:lnTo>
                    <a:pt x="94" y="8"/>
                  </a:lnTo>
                  <a:lnTo>
                    <a:pt x="84" y="14"/>
                  </a:lnTo>
                  <a:lnTo>
                    <a:pt x="72" y="19"/>
                  </a:lnTo>
                  <a:lnTo>
                    <a:pt x="62" y="25"/>
                  </a:lnTo>
                  <a:lnTo>
                    <a:pt x="53" y="32"/>
                  </a:lnTo>
                  <a:lnTo>
                    <a:pt x="43" y="40"/>
                  </a:lnTo>
                  <a:lnTo>
                    <a:pt x="34" y="49"/>
                  </a:lnTo>
                  <a:lnTo>
                    <a:pt x="27" y="58"/>
                  </a:lnTo>
                  <a:lnTo>
                    <a:pt x="19" y="68"/>
                  </a:lnTo>
                  <a:lnTo>
                    <a:pt x="13" y="78"/>
                  </a:lnTo>
                  <a:lnTo>
                    <a:pt x="8" y="90"/>
                  </a:lnTo>
                  <a:lnTo>
                    <a:pt x="3" y="100"/>
                  </a:lnTo>
                  <a:lnTo>
                    <a:pt x="0" y="112"/>
                  </a:lnTo>
                  <a:lnTo>
                    <a:pt x="15" y="120"/>
                  </a:lnTo>
                  <a:lnTo>
                    <a:pt x="29" y="128"/>
                  </a:lnTo>
                  <a:lnTo>
                    <a:pt x="44" y="137"/>
                  </a:lnTo>
                  <a:lnTo>
                    <a:pt x="58" y="146"/>
                  </a:lnTo>
                  <a:lnTo>
                    <a:pt x="71" y="156"/>
                  </a:lnTo>
                  <a:lnTo>
                    <a:pt x="84" y="166"/>
                  </a:lnTo>
                  <a:lnTo>
                    <a:pt x="96" y="176"/>
                  </a:lnTo>
                  <a:lnTo>
                    <a:pt x="109" y="188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42" y="224"/>
                  </a:lnTo>
                  <a:lnTo>
                    <a:pt x="153" y="237"/>
                  </a:lnTo>
                  <a:lnTo>
                    <a:pt x="163" y="250"/>
                  </a:lnTo>
                  <a:lnTo>
                    <a:pt x="171" y="264"/>
                  </a:lnTo>
                  <a:lnTo>
                    <a:pt x="180" y="279"/>
                  </a:lnTo>
                  <a:lnTo>
                    <a:pt x="188" y="293"/>
                  </a:lnTo>
                  <a:lnTo>
                    <a:pt x="199" y="290"/>
                  </a:lnTo>
                  <a:lnTo>
                    <a:pt x="211" y="284"/>
                  </a:lnTo>
                  <a:lnTo>
                    <a:pt x="221" y="279"/>
                  </a:lnTo>
                  <a:lnTo>
                    <a:pt x="230" y="273"/>
                  </a:lnTo>
                  <a:lnTo>
                    <a:pt x="240" y="265"/>
                  </a:lnTo>
                  <a:lnTo>
                    <a:pt x="248" y="258"/>
                  </a:lnTo>
                  <a:lnTo>
                    <a:pt x="257" y="249"/>
                  </a:lnTo>
                  <a:lnTo>
                    <a:pt x="264" y="239"/>
                  </a:lnTo>
                  <a:lnTo>
                    <a:pt x="271" y="230"/>
                  </a:lnTo>
                  <a:lnTo>
                    <a:pt x="276" y="220"/>
                  </a:lnTo>
                  <a:lnTo>
                    <a:pt x="282" y="209"/>
                  </a:lnTo>
                  <a:lnTo>
                    <a:pt x="286" y="198"/>
                  </a:lnTo>
                  <a:lnTo>
                    <a:pt x="289" y="186"/>
                  </a:lnTo>
                  <a:lnTo>
                    <a:pt x="292" y="174"/>
                  </a:lnTo>
                  <a:lnTo>
                    <a:pt x="293" y="162"/>
                  </a:lnTo>
                  <a:lnTo>
                    <a:pt x="293" y="150"/>
                  </a:lnTo>
                  <a:lnTo>
                    <a:pt x="293" y="135"/>
                  </a:lnTo>
                  <a:lnTo>
                    <a:pt x="291" y="120"/>
                  </a:lnTo>
                  <a:lnTo>
                    <a:pt x="287" y="106"/>
                  </a:lnTo>
                  <a:lnTo>
                    <a:pt x="282" y="92"/>
                  </a:lnTo>
                  <a:lnTo>
                    <a:pt x="276" y="79"/>
                  </a:lnTo>
                  <a:lnTo>
                    <a:pt x="269" y="66"/>
                  </a:lnTo>
                  <a:lnTo>
                    <a:pt x="260" y="54"/>
                  </a:lnTo>
                  <a:lnTo>
                    <a:pt x="249" y="45"/>
                  </a:lnTo>
                  <a:lnTo>
                    <a:pt x="240" y="34"/>
                  </a:lnTo>
                  <a:lnTo>
                    <a:pt x="228" y="25"/>
                  </a:lnTo>
                  <a:lnTo>
                    <a:pt x="215" y="18"/>
                  </a:lnTo>
                  <a:lnTo>
                    <a:pt x="202" y="12"/>
                  </a:lnTo>
                  <a:lnTo>
                    <a:pt x="188" y="7"/>
                  </a:lnTo>
                  <a:lnTo>
                    <a:pt x="175" y="3"/>
                  </a:lnTo>
                  <a:lnTo>
                    <a:pt x="16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Freeform 4465">
              <a:extLst>
                <a:ext uri="{FF2B5EF4-FFF2-40B4-BE49-F238E27FC236}">
                  <a16:creationId xmlns:a16="http://schemas.microsoft.com/office/drawing/2014/main" id="{633F9DF7-170E-4D9F-BA9C-1D0038FA9A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72" y="4245679"/>
              <a:ext cx="238125" cy="236538"/>
            </a:xfrm>
            <a:custGeom>
              <a:avLst/>
              <a:gdLst>
                <a:gd name="T0" fmla="*/ 418 w 748"/>
                <a:gd name="T1" fmla="*/ 394 h 747"/>
                <a:gd name="T2" fmla="*/ 413 w 748"/>
                <a:gd name="T3" fmla="*/ 401 h 747"/>
                <a:gd name="T4" fmla="*/ 404 w 748"/>
                <a:gd name="T5" fmla="*/ 404 h 747"/>
                <a:gd name="T6" fmla="*/ 248 w 748"/>
                <a:gd name="T7" fmla="*/ 403 h 747"/>
                <a:gd name="T8" fmla="*/ 241 w 748"/>
                <a:gd name="T9" fmla="*/ 398 h 747"/>
                <a:gd name="T10" fmla="*/ 238 w 748"/>
                <a:gd name="T11" fmla="*/ 389 h 747"/>
                <a:gd name="T12" fmla="*/ 241 w 748"/>
                <a:gd name="T13" fmla="*/ 380 h 747"/>
                <a:gd name="T14" fmla="*/ 248 w 748"/>
                <a:gd name="T15" fmla="*/ 375 h 747"/>
                <a:gd name="T16" fmla="*/ 389 w 748"/>
                <a:gd name="T17" fmla="*/ 374 h 747"/>
                <a:gd name="T18" fmla="*/ 391 w 748"/>
                <a:gd name="T19" fmla="*/ 160 h 747"/>
                <a:gd name="T20" fmla="*/ 397 w 748"/>
                <a:gd name="T21" fmla="*/ 154 h 747"/>
                <a:gd name="T22" fmla="*/ 404 w 748"/>
                <a:gd name="T23" fmla="*/ 150 h 747"/>
                <a:gd name="T24" fmla="*/ 413 w 748"/>
                <a:gd name="T25" fmla="*/ 154 h 747"/>
                <a:gd name="T26" fmla="*/ 418 w 748"/>
                <a:gd name="T27" fmla="*/ 160 h 747"/>
                <a:gd name="T28" fmla="*/ 419 w 748"/>
                <a:gd name="T29" fmla="*/ 389 h 747"/>
                <a:gd name="T30" fmla="*/ 336 w 748"/>
                <a:gd name="T31" fmla="*/ 2 h 747"/>
                <a:gd name="T32" fmla="*/ 280 w 748"/>
                <a:gd name="T33" fmla="*/ 11 h 747"/>
                <a:gd name="T34" fmla="*/ 228 w 748"/>
                <a:gd name="T35" fmla="*/ 30 h 747"/>
                <a:gd name="T36" fmla="*/ 179 w 748"/>
                <a:gd name="T37" fmla="*/ 54 h 747"/>
                <a:gd name="T38" fmla="*/ 136 w 748"/>
                <a:gd name="T39" fmla="*/ 86 h 747"/>
                <a:gd name="T40" fmla="*/ 97 w 748"/>
                <a:gd name="T41" fmla="*/ 123 h 747"/>
                <a:gd name="T42" fmla="*/ 64 w 748"/>
                <a:gd name="T43" fmla="*/ 165 h 747"/>
                <a:gd name="T44" fmla="*/ 36 w 748"/>
                <a:gd name="T45" fmla="*/ 212 h 747"/>
                <a:gd name="T46" fmla="*/ 17 w 748"/>
                <a:gd name="T47" fmla="*/ 263 h 747"/>
                <a:gd name="T48" fmla="*/ 4 w 748"/>
                <a:gd name="T49" fmla="*/ 317 h 747"/>
                <a:gd name="T50" fmla="*/ 0 w 748"/>
                <a:gd name="T51" fmla="*/ 374 h 747"/>
                <a:gd name="T52" fmla="*/ 4 w 748"/>
                <a:gd name="T53" fmla="*/ 431 h 747"/>
                <a:gd name="T54" fmla="*/ 17 w 748"/>
                <a:gd name="T55" fmla="*/ 485 h 747"/>
                <a:gd name="T56" fmla="*/ 36 w 748"/>
                <a:gd name="T57" fmla="*/ 536 h 747"/>
                <a:gd name="T58" fmla="*/ 64 w 748"/>
                <a:gd name="T59" fmla="*/ 583 h 747"/>
                <a:gd name="T60" fmla="*/ 97 w 748"/>
                <a:gd name="T61" fmla="*/ 625 h 747"/>
                <a:gd name="T62" fmla="*/ 136 w 748"/>
                <a:gd name="T63" fmla="*/ 662 h 747"/>
                <a:gd name="T64" fmla="*/ 179 w 748"/>
                <a:gd name="T65" fmla="*/ 694 h 747"/>
                <a:gd name="T66" fmla="*/ 228 w 748"/>
                <a:gd name="T67" fmla="*/ 719 h 747"/>
                <a:gd name="T68" fmla="*/ 280 w 748"/>
                <a:gd name="T69" fmla="*/ 736 h 747"/>
                <a:gd name="T70" fmla="*/ 336 w 748"/>
                <a:gd name="T71" fmla="*/ 745 h 747"/>
                <a:gd name="T72" fmla="*/ 392 w 748"/>
                <a:gd name="T73" fmla="*/ 747 h 747"/>
                <a:gd name="T74" fmla="*/ 449 w 748"/>
                <a:gd name="T75" fmla="*/ 740 h 747"/>
                <a:gd name="T76" fmla="*/ 501 w 748"/>
                <a:gd name="T77" fmla="*/ 725 h 747"/>
                <a:gd name="T78" fmla="*/ 552 w 748"/>
                <a:gd name="T79" fmla="*/ 702 h 747"/>
                <a:gd name="T80" fmla="*/ 597 w 748"/>
                <a:gd name="T81" fmla="*/ 674 h 747"/>
                <a:gd name="T82" fmla="*/ 637 w 748"/>
                <a:gd name="T83" fmla="*/ 638 h 747"/>
                <a:gd name="T84" fmla="*/ 673 w 748"/>
                <a:gd name="T85" fmla="*/ 598 h 747"/>
                <a:gd name="T86" fmla="*/ 702 w 748"/>
                <a:gd name="T87" fmla="*/ 552 h 747"/>
                <a:gd name="T88" fmla="*/ 724 w 748"/>
                <a:gd name="T89" fmla="*/ 502 h 747"/>
                <a:gd name="T90" fmla="*/ 739 w 748"/>
                <a:gd name="T91" fmla="*/ 449 h 747"/>
                <a:gd name="T92" fmla="*/ 746 w 748"/>
                <a:gd name="T93" fmla="*/ 393 h 747"/>
                <a:gd name="T94" fmla="*/ 745 w 748"/>
                <a:gd name="T95" fmla="*/ 336 h 747"/>
                <a:gd name="T96" fmla="*/ 736 w 748"/>
                <a:gd name="T97" fmla="*/ 281 h 747"/>
                <a:gd name="T98" fmla="*/ 718 w 748"/>
                <a:gd name="T99" fmla="*/ 229 h 747"/>
                <a:gd name="T100" fmla="*/ 693 w 748"/>
                <a:gd name="T101" fmla="*/ 180 h 747"/>
                <a:gd name="T102" fmla="*/ 662 w 748"/>
                <a:gd name="T103" fmla="*/ 137 h 747"/>
                <a:gd name="T104" fmla="*/ 624 w 748"/>
                <a:gd name="T105" fmla="*/ 98 h 747"/>
                <a:gd name="T106" fmla="*/ 582 w 748"/>
                <a:gd name="T107" fmla="*/ 64 h 747"/>
                <a:gd name="T108" fmla="*/ 536 w 748"/>
                <a:gd name="T109" fmla="*/ 37 h 747"/>
                <a:gd name="T110" fmla="*/ 484 w 748"/>
                <a:gd name="T111" fmla="*/ 17 h 747"/>
                <a:gd name="T112" fmla="*/ 430 w 748"/>
                <a:gd name="T113" fmla="*/ 4 h 747"/>
                <a:gd name="T114" fmla="*/ 373 w 748"/>
                <a:gd name="T115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8" h="747">
                  <a:moveTo>
                    <a:pt x="419" y="389"/>
                  </a:moveTo>
                  <a:lnTo>
                    <a:pt x="419" y="392"/>
                  </a:lnTo>
                  <a:lnTo>
                    <a:pt x="418" y="394"/>
                  </a:lnTo>
                  <a:lnTo>
                    <a:pt x="417" y="398"/>
                  </a:lnTo>
                  <a:lnTo>
                    <a:pt x="415" y="400"/>
                  </a:lnTo>
                  <a:lnTo>
                    <a:pt x="413" y="401"/>
                  </a:lnTo>
                  <a:lnTo>
                    <a:pt x="410" y="403"/>
                  </a:lnTo>
                  <a:lnTo>
                    <a:pt x="407" y="403"/>
                  </a:lnTo>
                  <a:lnTo>
                    <a:pt x="404" y="404"/>
                  </a:lnTo>
                  <a:lnTo>
                    <a:pt x="253" y="404"/>
                  </a:lnTo>
                  <a:lnTo>
                    <a:pt x="251" y="403"/>
                  </a:lnTo>
                  <a:lnTo>
                    <a:pt x="248" y="403"/>
                  </a:lnTo>
                  <a:lnTo>
                    <a:pt x="246" y="401"/>
                  </a:lnTo>
                  <a:lnTo>
                    <a:pt x="244" y="400"/>
                  </a:lnTo>
                  <a:lnTo>
                    <a:pt x="241" y="398"/>
                  </a:lnTo>
                  <a:lnTo>
                    <a:pt x="240" y="394"/>
                  </a:lnTo>
                  <a:lnTo>
                    <a:pt x="239" y="392"/>
                  </a:lnTo>
                  <a:lnTo>
                    <a:pt x="238" y="389"/>
                  </a:lnTo>
                  <a:lnTo>
                    <a:pt x="239" y="386"/>
                  </a:lnTo>
                  <a:lnTo>
                    <a:pt x="240" y="384"/>
                  </a:lnTo>
                  <a:lnTo>
                    <a:pt x="241" y="380"/>
                  </a:lnTo>
                  <a:lnTo>
                    <a:pt x="244" y="378"/>
                  </a:lnTo>
                  <a:lnTo>
                    <a:pt x="246" y="376"/>
                  </a:lnTo>
                  <a:lnTo>
                    <a:pt x="248" y="375"/>
                  </a:lnTo>
                  <a:lnTo>
                    <a:pt x="251" y="374"/>
                  </a:lnTo>
                  <a:lnTo>
                    <a:pt x="253" y="374"/>
                  </a:lnTo>
                  <a:lnTo>
                    <a:pt x="389" y="374"/>
                  </a:lnTo>
                  <a:lnTo>
                    <a:pt x="389" y="165"/>
                  </a:lnTo>
                  <a:lnTo>
                    <a:pt x="390" y="163"/>
                  </a:lnTo>
                  <a:lnTo>
                    <a:pt x="391" y="160"/>
                  </a:lnTo>
                  <a:lnTo>
                    <a:pt x="392" y="158"/>
                  </a:lnTo>
                  <a:lnTo>
                    <a:pt x="394" y="156"/>
                  </a:lnTo>
                  <a:lnTo>
                    <a:pt x="397" y="154"/>
                  </a:lnTo>
                  <a:lnTo>
                    <a:pt x="399" y="153"/>
                  </a:lnTo>
                  <a:lnTo>
                    <a:pt x="402" y="152"/>
                  </a:lnTo>
                  <a:lnTo>
                    <a:pt x="404" y="150"/>
                  </a:lnTo>
                  <a:lnTo>
                    <a:pt x="407" y="152"/>
                  </a:lnTo>
                  <a:lnTo>
                    <a:pt x="410" y="153"/>
                  </a:lnTo>
                  <a:lnTo>
                    <a:pt x="413" y="154"/>
                  </a:lnTo>
                  <a:lnTo>
                    <a:pt x="415" y="156"/>
                  </a:lnTo>
                  <a:lnTo>
                    <a:pt x="417" y="158"/>
                  </a:lnTo>
                  <a:lnTo>
                    <a:pt x="418" y="160"/>
                  </a:lnTo>
                  <a:lnTo>
                    <a:pt x="419" y="163"/>
                  </a:lnTo>
                  <a:lnTo>
                    <a:pt x="419" y="165"/>
                  </a:lnTo>
                  <a:lnTo>
                    <a:pt x="419" y="389"/>
                  </a:lnTo>
                  <a:close/>
                  <a:moveTo>
                    <a:pt x="373" y="0"/>
                  </a:moveTo>
                  <a:lnTo>
                    <a:pt x="354" y="1"/>
                  </a:lnTo>
                  <a:lnTo>
                    <a:pt x="336" y="2"/>
                  </a:lnTo>
                  <a:lnTo>
                    <a:pt x="316" y="4"/>
                  </a:lnTo>
                  <a:lnTo>
                    <a:pt x="298" y="7"/>
                  </a:lnTo>
                  <a:lnTo>
                    <a:pt x="280" y="11"/>
                  </a:lnTo>
                  <a:lnTo>
                    <a:pt x="262" y="17"/>
                  </a:lnTo>
                  <a:lnTo>
                    <a:pt x="245" y="23"/>
                  </a:lnTo>
                  <a:lnTo>
                    <a:pt x="228" y="30"/>
                  </a:lnTo>
                  <a:lnTo>
                    <a:pt x="211" y="37"/>
                  </a:lnTo>
                  <a:lnTo>
                    <a:pt x="195" y="46"/>
                  </a:lnTo>
                  <a:lnTo>
                    <a:pt x="179" y="54"/>
                  </a:lnTo>
                  <a:lnTo>
                    <a:pt x="164" y="64"/>
                  </a:lnTo>
                  <a:lnTo>
                    <a:pt x="149" y="74"/>
                  </a:lnTo>
                  <a:lnTo>
                    <a:pt x="136" y="86"/>
                  </a:lnTo>
                  <a:lnTo>
                    <a:pt x="122" y="98"/>
                  </a:lnTo>
                  <a:lnTo>
                    <a:pt x="109" y="110"/>
                  </a:lnTo>
                  <a:lnTo>
                    <a:pt x="97" y="123"/>
                  </a:lnTo>
                  <a:lnTo>
                    <a:pt x="85" y="137"/>
                  </a:lnTo>
                  <a:lnTo>
                    <a:pt x="73" y="150"/>
                  </a:lnTo>
                  <a:lnTo>
                    <a:pt x="64" y="165"/>
                  </a:lnTo>
                  <a:lnTo>
                    <a:pt x="53" y="180"/>
                  </a:lnTo>
                  <a:lnTo>
                    <a:pt x="45" y="196"/>
                  </a:lnTo>
                  <a:lnTo>
                    <a:pt x="36" y="212"/>
                  </a:lnTo>
                  <a:lnTo>
                    <a:pt x="29" y="229"/>
                  </a:lnTo>
                  <a:lnTo>
                    <a:pt x="22" y="246"/>
                  </a:lnTo>
                  <a:lnTo>
                    <a:pt x="17" y="263"/>
                  </a:lnTo>
                  <a:lnTo>
                    <a:pt x="11" y="281"/>
                  </a:lnTo>
                  <a:lnTo>
                    <a:pt x="7" y="299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0" y="355"/>
                  </a:lnTo>
                  <a:lnTo>
                    <a:pt x="0" y="374"/>
                  </a:lnTo>
                  <a:lnTo>
                    <a:pt x="0" y="393"/>
                  </a:lnTo>
                  <a:lnTo>
                    <a:pt x="2" y="411"/>
                  </a:lnTo>
                  <a:lnTo>
                    <a:pt x="4" y="431"/>
                  </a:lnTo>
                  <a:lnTo>
                    <a:pt x="7" y="449"/>
                  </a:lnTo>
                  <a:lnTo>
                    <a:pt x="11" y="467"/>
                  </a:lnTo>
                  <a:lnTo>
                    <a:pt x="17" y="485"/>
                  </a:lnTo>
                  <a:lnTo>
                    <a:pt x="22" y="502"/>
                  </a:lnTo>
                  <a:lnTo>
                    <a:pt x="29" y="520"/>
                  </a:lnTo>
                  <a:lnTo>
                    <a:pt x="36" y="536"/>
                  </a:lnTo>
                  <a:lnTo>
                    <a:pt x="45" y="552"/>
                  </a:lnTo>
                  <a:lnTo>
                    <a:pt x="53" y="568"/>
                  </a:lnTo>
                  <a:lnTo>
                    <a:pt x="64" y="583"/>
                  </a:lnTo>
                  <a:lnTo>
                    <a:pt x="73" y="598"/>
                  </a:lnTo>
                  <a:lnTo>
                    <a:pt x="85" y="612"/>
                  </a:lnTo>
                  <a:lnTo>
                    <a:pt x="97" y="625"/>
                  </a:lnTo>
                  <a:lnTo>
                    <a:pt x="109" y="638"/>
                  </a:lnTo>
                  <a:lnTo>
                    <a:pt x="122" y="650"/>
                  </a:lnTo>
                  <a:lnTo>
                    <a:pt x="136" y="662"/>
                  </a:lnTo>
                  <a:lnTo>
                    <a:pt x="149" y="674"/>
                  </a:lnTo>
                  <a:lnTo>
                    <a:pt x="164" y="683"/>
                  </a:lnTo>
                  <a:lnTo>
                    <a:pt x="179" y="694"/>
                  </a:lnTo>
                  <a:lnTo>
                    <a:pt x="195" y="702"/>
                  </a:lnTo>
                  <a:lnTo>
                    <a:pt x="211" y="711"/>
                  </a:lnTo>
                  <a:lnTo>
                    <a:pt x="228" y="719"/>
                  </a:lnTo>
                  <a:lnTo>
                    <a:pt x="245" y="725"/>
                  </a:lnTo>
                  <a:lnTo>
                    <a:pt x="262" y="730"/>
                  </a:lnTo>
                  <a:lnTo>
                    <a:pt x="280" y="736"/>
                  </a:lnTo>
                  <a:lnTo>
                    <a:pt x="298" y="740"/>
                  </a:lnTo>
                  <a:lnTo>
                    <a:pt x="316" y="743"/>
                  </a:lnTo>
                  <a:lnTo>
                    <a:pt x="336" y="745"/>
                  </a:lnTo>
                  <a:lnTo>
                    <a:pt x="354" y="747"/>
                  </a:lnTo>
                  <a:lnTo>
                    <a:pt x="373" y="747"/>
                  </a:lnTo>
                  <a:lnTo>
                    <a:pt x="392" y="747"/>
                  </a:lnTo>
                  <a:lnTo>
                    <a:pt x="412" y="745"/>
                  </a:lnTo>
                  <a:lnTo>
                    <a:pt x="430" y="743"/>
                  </a:lnTo>
                  <a:lnTo>
                    <a:pt x="449" y="740"/>
                  </a:lnTo>
                  <a:lnTo>
                    <a:pt x="466" y="736"/>
                  </a:lnTo>
                  <a:lnTo>
                    <a:pt x="484" y="730"/>
                  </a:lnTo>
                  <a:lnTo>
                    <a:pt x="501" y="725"/>
                  </a:lnTo>
                  <a:lnTo>
                    <a:pt x="519" y="719"/>
                  </a:lnTo>
                  <a:lnTo>
                    <a:pt x="536" y="711"/>
                  </a:lnTo>
                  <a:lnTo>
                    <a:pt x="552" y="702"/>
                  </a:lnTo>
                  <a:lnTo>
                    <a:pt x="567" y="694"/>
                  </a:lnTo>
                  <a:lnTo>
                    <a:pt x="582" y="683"/>
                  </a:lnTo>
                  <a:lnTo>
                    <a:pt x="597" y="674"/>
                  </a:lnTo>
                  <a:lnTo>
                    <a:pt x="611" y="662"/>
                  </a:lnTo>
                  <a:lnTo>
                    <a:pt x="624" y="650"/>
                  </a:lnTo>
                  <a:lnTo>
                    <a:pt x="637" y="638"/>
                  </a:lnTo>
                  <a:lnTo>
                    <a:pt x="650" y="625"/>
                  </a:lnTo>
                  <a:lnTo>
                    <a:pt x="662" y="612"/>
                  </a:lnTo>
                  <a:lnTo>
                    <a:pt x="673" y="598"/>
                  </a:lnTo>
                  <a:lnTo>
                    <a:pt x="683" y="583"/>
                  </a:lnTo>
                  <a:lnTo>
                    <a:pt x="693" y="568"/>
                  </a:lnTo>
                  <a:lnTo>
                    <a:pt x="702" y="552"/>
                  </a:lnTo>
                  <a:lnTo>
                    <a:pt x="710" y="536"/>
                  </a:lnTo>
                  <a:lnTo>
                    <a:pt x="718" y="520"/>
                  </a:lnTo>
                  <a:lnTo>
                    <a:pt x="724" y="502"/>
                  </a:lnTo>
                  <a:lnTo>
                    <a:pt x="730" y="485"/>
                  </a:lnTo>
                  <a:lnTo>
                    <a:pt x="736" y="467"/>
                  </a:lnTo>
                  <a:lnTo>
                    <a:pt x="739" y="449"/>
                  </a:lnTo>
                  <a:lnTo>
                    <a:pt x="743" y="431"/>
                  </a:lnTo>
                  <a:lnTo>
                    <a:pt x="745" y="411"/>
                  </a:lnTo>
                  <a:lnTo>
                    <a:pt x="746" y="393"/>
                  </a:lnTo>
                  <a:lnTo>
                    <a:pt x="748" y="374"/>
                  </a:lnTo>
                  <a:lnTo>
                    <a:pt x="746" y="355"/>
                  </a:lnTo>
                  <a:lnTo>
                    <a:pt x="745" y="336"/>
                  </a:lnTo>
                  <a:lnTo>
                    <a:pt x="743" y="317"/>
                  </a:lnTo>
                  <a:lnTo>
                    <a:pt x="739" y="299"/>
                  </a:lnTo>
                  <a:lnTo>
                    <a:pt x="736" y="281"/>
                  </a:lnTo>
                  <a:lnTo>
                    <a:pt x="730" y="263"/>
                  </a:lnTo>
                  <a:lnTo>
                    <a:pt x="724" y="246"/>
                  </a:lnTo>
                  <a:lnTo>
                    <a:pt x="718" y="229"/>
                  </a:lnTo>
                  <a:lnTo>
                    <a:pt x="710" y="212"/>
                  </a:lnTo>
                  <a:lnTo>
                    <a:pt x="702" y="196"/>
                  </a:lnTo>
                  <a:lnTo>
                    <a:pt x="693" y="180"/>
                  </a:lnTo>
                  <a:lnTo>
                    <a:pt x="683" y="165"/>
                  </a:lnTo>
                  <a:lnTo>
                    <a:pt x="673" y="150"/>
                  </a:lnTo>
                  <a:lnTo>
                    <a:pt x="662" y="137"/>
                  </a:lnTo>
                  <a:lnTo>
                    <a:pt x="650" y="123"/>
                  </a:lnTo>
                  <a:lnTo>
                    <a:pt x="637" y="110"/>
                  </a:lnTo>
                  <a:lnTo>
                    <a:pt x="624" y="98"/>
                  </a:lnTo>
                  <a:lnTo>
                    <a:pt x="611" y="86"/>
                  </a:lnTo>
                  <a:lnTo>
                    <a:pt x="597" y="74"/>
                  </a:lnTo>
                  <a:lnTo>
                    <a:pt x="582" y="64"/>
                  </a:lnTo>
                  <a:lnTo>
                    <a:pt x="567" y="54"/>
                  </a:lnTo>
                  <a:lnTo>
                    <a:pt x="552" y="46"/>
                  </a:lnTo>
                  <a:lnTo>
                    <a:pt x="536" y="37"/>
                  </a:lnTo>
                  <a:lnTo>
                    <a:pt x="519" y="30"/>
                  </a:lnTo>
                  <a:lnTo>
                    <a:pt x="501" y="23"/>
                  </a:lnTo>
                  <a:lnTo>
                    <a:pt x="484" y="17"/>
                  </a:lnTo>
                  <a:lnTo>
                    <a:pt x="466" y="11"/>
                  </a:lnTo>
                  <a:lnTo>
                    <a:pt x="449" y="7"/>
                  </a:lnTo>
                  <a:lnTo>
                    <a:pt x="430" y="4"/>
                  </a:lnTo>
                  <a:lnTo>
                    <a:pt x="412" y="2"/>
                  </a:lnTo>
                  <a:lnTo>
                    <a:pt x="392" y="1"/>
                  </a:lnTo>
                  <a:lnTo>
                    <a:pt x="3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C99FE73-EC14-4F44-9BD4-DCC5F84309A4}"/>
              </a:ext>
            </a:extLst>
          </p:cNvPr>
          <p:cNvSpPr txBox="1"/>
          <p:nvPr/>
        </p:nvSpPr>
        <p:spPr>
          <a:xfrm>
            <a:off x="1002766" y="3351526"/>
            <a:ext cx="2349500" cy="270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Thứ nắng chói chang, rực rỡ, mạnh mẽ → nhấn mạnh niềm vui sướng trào dâng của khoảnh khắc nhà thơ được đón nhận lí tưởng cộng sản.</a:t>
            </a:r>
          </a:p>
        </p:txBody>
      </p:sp>
      <p:sp>
        <p:nvSpPr>
          <p:cNvPr id="69" name="文本框 40">
            <a:extLst>
              <a:ext uri="{FF2B5EF4-FFF2-40B4-BE49-F238E27FC236}">
                <a16:creationId xmlns:a16="http://schemas.microsoft.com/office/drawing/2014/main" id="{F600D951-2BD6-4AF3-8FE9-93F1D97AD7D1}"/>
              </a:ext>
            </a:extLst>
          </p:cNvPr>
          <p:cNvSpPr txBox="1"/>
          <p:nvPr/>
        </p:nvSpPr>
        <p:spPr>
          <a:xfrm>
            <a:off x="1346191" y="2512483"/>
            <a:ext cx="186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Nắng hạ</a:t>
            </a:r>
            <a:endParaRPr kumimoji="0" lang="en-US" altLang="zh-CN" sz="24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0" name="文本框 41">
            <a:extLst>
              <a:ext uri="{FF2B5EF4-FFF2-40B4-BE49-F238E27FC236}">
                <a16:creationId xmlns:a16="http://schemas.microsoft.com/office/drawing/2014/main" id="{FBA1B379-A159-4DEC-8845-E2474F8B30CA}"/>
              </a:ext>
            </a:extLst>
          </p:cNvPr>
          <p:cNvSpPr txBox="1"/>
          <p:nvPr/>
        </p:nvSpPr>
        <p:spPr>
          <a:xfrm>
            <a:off x="3852379" y="2545254"/>
            <a:ext cx="211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u="sng">
                <a:solidFill>
                  <a:srgbClr val="002060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Mặt trời chân lí</a:t>
            </a:r>
            <a:endParaRPr kumimoji="0" lang="en-US" altLang="zh-CN" sz="2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文本框 42">
            <a:extLst>
              <a:ext uri="{FF2B5EF4-FFF2-40B4-BE49-F238E27FC236}">
                <a16:creationId xmlns:a16="http://schemas.microsoft.com/office/drawing/2014/main" id="{FD42821D-2814-46AC-9F94-8E52178C4429}"/>
              </a:ext>
            </a:extLst>
          </p:cNvPr>
          <p:cNvSpPr txBox="1"/>
          <p:nvPr/>
        </p:nvSpPr>
        <p:spPr>
          <a:xfrm>
            <a:off x="6398465" y="2529650"/>
            <a:ext cx="186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Bừng </a:t>
            </a:r>
            <a:endParaRPr kumimoji="0" lang="en-US" altLang="zh-CN" sz="24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" name="文本框 43">
            <a:extLst>
              <a:ext uri="{FF2B5EF4-FFF2-40B4-BE49-F238E27FC236}">
                <a16:creationId xmlns:a16="http://schemas.microsoft.com/office/drawing/2014/main" id="{F8A33B7C-1FFB-46F0-BFFE-57D7E2EDB04D}"/>
              </a:ext>
            </a:extLst>
          </p:cNvPr>
          <p:cNvSpPr txBox="1"/>
          <p:nvPr/>
        </p:nvSpPr>
        <p:spPr>
          <a:xfrm>
            <a:off x="8936983" y="2529649"/>
            <a:ext cx="186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u="sng">
                <a:solidFill>
                  <a:srgbClr val="002060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Chói</a:t>
            </a:r>
            <a:endParaRPr kumimoji="0" lang="en-US" altLang="zh-CN" sz="2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B2931E7-FED4-4F8C-956C-BAE284B5C540}"/>
              </a:ext>
            </a:extLst>
          </p:cNvPr>
          <p:cNvSpPr txBox="1"/>
          <p:nvPr/>
        </p:nvSpPr>
        <p:spPr>
          <a:xfrm>
            <a:off x="3963468" y="3395470"/>
            <a:ext cx="1782642" cy="236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lí tưởng cộng sản như một nguồn sáng mới làm bừng sáng cả trí tuệ và tâm hồn nhà thơ.</a:t>
            </a:r>
          </a:p>
        </p:txBody>
      </p:sp>
      <p:sp>
        <p:nvSpPr>
          <p:cNvPr id="7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6D5C044-597F-4ECA-A7BF-657D5CE2E067}"/>
              </a:ext>
            </a:extLst>
          </p:cNvPr>
          <p:cNvSpPr txBox="1"/>
          <p:nvPr/>
        </p:nvSpPr>
        <p:spPr>
          <a:xfrm>
            <a:off x="6555294" y="3429000"/>
            <a:ext cx="165012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Roboto Bold"/>
              </a:rPr>
              <a:t>Ánh sáng phát ra đột ngột</a:t>
            </a:r>
            <a:endParaRPr kumimoji="0" lang="en-US" altLang="zh-CN" sz="2200" b="0" i="0" u="none" strike="noStrike" kern="0" cap="none" spc="0" normalizeH="0" baseline="0" noProof="0" dirty="0">
              <a:ln>
                <a:noFill/>
              </a:ln>
              <a:solidFill>
                <a:srgbClr val="535805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Roboto Light"/>
            </a:endParaRPr>
          </a:p>
        </p:txBody>
      </p:sp>
      <p:sp>
        <p:nvSpPr>
          <p:cNvPr id="7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E08653C-5742-48B0-AEEA-E2C8395AB88A}"/>
              </a:ext>
            </a:extLst>
          </p:cNvPr>
          <p:cNvSpPr txBox="1"/>
          <p:nvPr/>
        </p:nvSpPr>
        <p:spPr>
          <a:xfrm>
            <a:off x="8876762" y="3351526"/>
            <a:ext cx="192162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Roboto Bold"/>
              </a:rPr>
              <a:t>Ánh sáng có sức xuyên mạnh</a:t>
            </a:r>
            <a:endParaRPr kumimoji="0" lang="en-US" altLang="zh-CN" sz="2200" b="0" i="0" u="none" strike="noStrike" kern="0" cap="none" spc="0" normalizeH="0" baseline="0" noProof="0" dirty="0">
              <a:ln>
                <a:noFill/>
              </a:ln>
              <a:solidFill>
                <a:srgbClr val="535805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Roboto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374E17-DBF1-4E0C-9F5D-625EE7E7DF29}"/>
              </a:ext>
            </a:extLst>
          </p:cNvPr>
          <p:cNvSpPr/>
          <p:nvPr/>
        </p:nvSpPr>
        <p:spPr>
          <a:xfrm>
            <a:off x="6353112" y="4275771"/>
            <a:ext cx="5715650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→ Nhấn mạnh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ánh sáng của lí tưởng  xua tan màn sương mù của ý thức tiểu tư sản và mở ra trong tâm hồn nhà thơ một chân trời mới của nhận thức, tư tưởng, tình cảm.</a:t>
            </a:r>
          </a:p>
        </p:txBody>
      </p:sp>
    </p:spTree>
    <p:extLst>
      <p:ext uri="{BB962C8B-B14F-4D97-AF65-F5344CB8AC3E}">
        <p14:creationId xmlns:p14="http://schemas.microsoft.com/office/powerpoint/2010/main" val="74256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>
            <a:extLst>
              <a:ext uri="{FF2B5EF4-FFF2-40B4-BE49-F238E27FC236}">
                <a16:creationId xmlns:a16="http://schemas.microsoft.com/office/drawing/2014/main" id="{85EFD70E-444A-4148-AEBF-C0FA245EE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618" y="416173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2E5E35E-F6BA-4917-A6FD-52233915B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2" y="1415656"/>
            <a:ext cx="2208057" cy="1825894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chân </a:t>
            </a:r>
            <a:r>
              <a:rPr lang="en-US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CFD53AA4-D725-4815-8BFE-19C15DE8C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796" y="1420263"/>
            <a:ext cx="2520530" cy="180071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4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Hồn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defRPr/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FC1A0D9E-C5A2-41C1-9D42-21DC2087E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405" y="1491207"/>
            <a:ext cx="2058422" cy="1729767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400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endParaRPr lang="en-US" sz="2400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400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2400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CF18DB13-89E9-438C-889F-BCA13EC2E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153" y="5614162"/>
            <a:ext cx="5102665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FF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2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sz="2400" b="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F49B48DB-7037-46C9-AA09-7E5804FF5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113" y="3788182"/>
            <a:ext cx="4512447" cy="905576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sức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0C2D4B3D-560B-4295-BE7C-C1D1A4E0FFFF}"/>
              </a:ext>
            </a:extLst>
          </p:cNvPr>
          <p:cNvSpPr>
            <a:spLocks/>
          </p:cNvSpPr>
          <p:nvPr/>
        </p:nvSpPr>
        <p:spPr bwMode="auto">
          <a:xfrm rot="5400000">
            <a:off x="3760608" y="2448614"/>
            <a:ext cx="500535" cy="2057400"/>
          </a:xfrm>
          <a:prstGeom prst="rightBrace">
            <a:avLst>
              <a:gd name="adj1" fmla="val 145000"/>
              <a:gd name="adj2" fmla="val 49242"/>
            </a:avLst>
          </a:prstGeom>
          <a:noFill/>
          <a:ln w="38100" cap="flat" cmpd="sng" algn="ctr">
            <a:solidFill>
              <a:srgbClr val="4F81BD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 sz="2400" ker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Down Arrow 4">
            <a:extLst>
              <a:ext uri="{FF2B5EF4-FFF2-40B4-BE49-F238E27FC236}">
                <a16:creationId xmlns:a16="http://schemas.microsoft.com/office/drawing/2014/main" id="{9334D8C6-6F1A-4E19-86E6-D24E78B3913A}"/>
              </a:ext>
            </a:extLst>
          </p:cNvPr>
          <p:cNvSpPr/>
          <p:nvPr/>
        </p:nvSpPr>
        <p:spPr>
          <a:xfrm>
            <a:off x="5819529" y="4767614"/>
            <a:ext cx="1200902" cy="852911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FBB1B8-0E04-4D75-92F9-2C1B23B7021C}"/>
              </a:ext>
            </a:extLst>
          </p:cNvPr>
          <p:cNvSpPr/>
          <p:nvPr/>
        </p:nvSpPr>
        <p:spPr>
          <a:xfrm>
            <a:off x="6472338" y="3661418"/>
            <a:ext cx="2480031" cy="115103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Sức mạnh của Đảng, Cách mạng</a:t>
            </a:r>
          </a:p>
        </p:txBody>
      </p:sp>
      <p:sp>
        <p:nvSpPr>
          <p:cNvPr id="11" name="Down Arrow 23">
            <a:extLst>
              <a:ext uri="{FF2B5EF4-FFF2-40B4-BE49-F238E27FC236}">
                <a16:creationId xmlns:a16="http://schemas.microsoft.com/office/drawing/2014/main" id="{871F8047-BFFA-4467-996E-0F9CA4531FE0}"/>
              </a:ext>
            </a:extLst>
          </p:cNvPr>
          <p:cNvSpPr/>
          <p:nvPr/>
        </p:nvSpPr>
        <p:spPr>
          <a:xfrm>
            <a:off x="7523618" y="3260103"/>
            <a:ext cx="669772" cy="371481"/>
          </a:xfrm>
          <a:prstGeom prst="downArrow">
            <a:avLst>
              <a:gd name="adj1" fmla="val 35417"/>
              <a:gd name="adj2" fmla="val 7014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组合 16">
            <a:extLst>
              <a:ext uri="{FF2B5EF4-FFF2-40B4-BE49-F238E27FC236}">
                <a16:creationId xmlns:a16="http://schemas.microsoft.com/office/drawing/2014/main" id="{9318D48B-8818-4646-9C15-186B4C89A4D4}"/>
              </a:ext>
            </a:extLst>
          </p:cNvPr>
          <p:cNvGrpSpPr/>
          <p:nvPr/>
        </p:nvGrpSpPr>
        <p:grpSpPr>
          <a:xfrm>
            <a:off x="901709" y="265892"/>
            <a:ext cx="9835640" cy="1934595"/>
            <a:chOff x="396646" y="392791"/>
            <a:chExt cx="4465639" cy="2986183"/>
          </a:xfrm>
        </p:grpSpPr>
        <p:pic>
          <p:nvPicPr>
            <p:cNvPr id="13" name="图形 3">
              <a:extLst>
                <a:ext uri="{FF2B5EF4-FFF2-40B4-BE49-F238E27FC236}">
                  <a16:creationId xmlns:a16="http://schemas.microsoft.com/office/drawing/2014/main" id="{F9AB2035-CA03-403F-AA12-D087B9FB4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96646" y="392791"/>
              <a:ext cx="4465639" cy="123933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矩形 4">
              <a:extLst>
                <a:ext uri="{FF2B5EF4-FFF2-40B4-BE49-F238E27FC236}">
                  <a16:creationId xmlns:a16="http://schemas.microsoft.com/office/drawing/2014/main" id="{32D981F5-1CA2-4C47-8677-A86DB0ECD775}"/>
                </a:ext>
              </a:extLst>
            </p:cNvPr>
            <p:cNvSpPr/>
            <p:nvPr/>
          </p:nvSpPr>
          <p:spPr>
            <a:xfrm>
              <a:off x="543551" y="528526"/>
              <a:ext cx="4258535" cy="2850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vi-VN" sz="2400" b="1">
                  <a:solidFill>
                    <a:srgbClr val="002060"/>
                  </a:solidFill>
                  <a:latin typeface="+mj-lt"/>
                </a:rPr>
                <a:t>Khổ 1: </a:t>
              </a:r>
              <a:r>
                <a:rPr lang="vi-VN" sz="2400" b="1" i="1" u="sng">
                  <a:solidFill>
                    <a:srgbClr val="002060"/>
                  </a:solidFill>
                  <a:latin typeface="+mj-lt"/>
                </a:rPr>
                <a:t>Niềm vui sướng mãnh liệt của nhà thơ khi gặp ánh sáng lí tưởng </a:t>
              </a:r>
              <a:r>
                <a:rPr lang="vi-VN" sz="2400" b="1" i="1">
                  <a:solidFill>
                    <a:srgbClr val="002060"/>
                  </a:solidFill>
                  <a:latin typeface="+mj-lt"/>
                </a:rPr>
                <a:t>.</a:t>
              </a:r>
              <a:endParaRPr lang="en-US" sz="2400" b="1">
                <a:solidFill>
                  <a:srgbClr val="002060"/>
                </a:solidFill>
                <a:latin typeface="+mj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5" name="图片 8">
            <a:extLst>
              <a:ext uri="{FF2B5EF4-FFF2-40B4-BE49-F238E27FC236}">
                <a16:creationId xmlns:a16="http://schemas.microsoft.com/office/drawing/2014/main" id="{A04A9FE4-5ACF-46CA-987A-494C2F1DD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09" y="-70195"/>
            <a:ext cx="714989" cy="82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40C8E8-472E-4252-8AF7-124F9C38B25E}"/>
              </a:ext>
            </a:extLst>
          </p:cNvPr>
          <p:cNvSpPr/>
          <p:nvPr/>
        </p:nvSpPr>
        <p:spPr>
          <a:xfrm>
            <a:off x="3080659" y="2252986"/>
            <a:ext cx="72038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Tôi buộc lòng tôi với mọi người </a:t>
            </a:r>
            <a:b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Để tình trang trải với trăm nơi </a:t>
            </a:r>
            <a:b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Để hồn tôi với bao hồn khổ </a:t>
            </a:r>
            <a:b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Gần gũi nhau thêm mạnh khối đời. </a:t>
            </a:r>
            <a:b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i="1"/>
          </a:p>
        </p:txBody>
      </p:sp>
      <p:sp>
        <p:nvSpPr>
          <p:cNvPr id="3" name="矩形: 圆角 13">
            <a:extLst>
              <a:ext uri="{FF2B5EF4-FFF2-40B4-BE49-F238E27FC236}">
                <a16:creationId xmlns:a16="http://schemas.microsoft.com/office/drawing/2014/main" id="{9DD45FBC-C4A9-4307-92F9-5665867E17F4}"/>
              </a:ext>
            </a:extLst>
          </p:cNvPr>
          <p:cNvSpPr/>
          <p:nvPr/>
        </p:nvSpPr>
        <p:spPr>
          <a:xfrm>
            <a:off x="2494053" y="244928"/>
            <a:ext cx="7203894" cy="1175657"/>
          </a:xfrm>
          <a:custGeom>
            <a:avLst/>
            <a:gdLst>
              <a:gd name="connsiteX0" fmla="*/ 0 w 3568067"/>
              <a:gd name="connsiteY0" fmla="*/ 260952 h 521904"/>
              <a:gd name="connsiteX1" fmla="*/ 260952 w 3568067"/>
              <a:gd name="connsiteY1" fmla="*/ 0 h 521904"/>
              <a:gd name="connsiteX2" fmla="*/ 931108 w 3568067"/>
              <a:gd name="connsiteY2" fmla="*/ 0 h 521904"/>
              <a:gd name="connsiteX3" fmla="*/ 1448956 w 3568067"/>
              <a:gd name="connsiteY3" fmla="*/ 0 h 521904"/>
              <a:gd name="connsiteX4" fmla="*/ 1997265 w 3568067"/>
              <a:gd name="connsiteY4" fmla="*/ 0 h 521904"/>
              <a:gd name="connsiteX5" fmla="*/ 2545574 w 3568067"/>
              <a:gd name="connsiteY5" fmla="*/ 0 h 521904"/>
              <a:gd name="connsiteX6" fmla="*/ 3307115 w 3568067"/>
              <a:gd name="connsiteY6" fmla="*/ 0 h 521904"/>
              <a:gd name="connsiteX7" fmla="*/ 3568067 w 3568067"/>
              <a:gd name="connsiteY7" fmla="*/ 260952 h 521904"/>
              <a:gd name="connsiteX8" fmla="*/ 3568067 w 3568067"/>
              <a:gd name="connsiteY8" fmla="*/ 260952 h 521904"/>
              <a:gd name="connsiteX9" fmla="*/ 3307115 w 3568067"/>
              <a:gd name="connsiteY9" fmla="*/ 521904 h 521904"/>
              <a:gd name="connsiteX10" fmla="*/ 2697882 w 3568067"/>
              <a:gd name="connsiteY10" fmla="*/ 521904 h 521904"/>
              <a:gd name="connsiteX11" fmla="*/ 2088650 w 3568067"/>
              <a:gd name="connsiteY11" fmla="*/ 521904 h 521904"/>
              <a:gd name="connsiteX12" fmla="*/ 1540340 w 3568067"/>
              <a:gd name="connsiteY12" fmla="*/ 521904 h 521904"/>
              <a:gd name="connsiteX13" fmla="*/ 900646 w 3568067"/>
              <a:gd name="connsiteY13" fmla="*/ 521904 h 521904"/>
              <a:gd name="connsiteX14" fmla="*/ 260952 w 3568067"/>
              <a:gd name="connsiteY14" fmla="*/ 521904 h 521904"/>
              <a:gd name="connsiteX15" fmla="*/ 0 w 3568067"/>
              <a:gd name="connsiteY15" fmla="*/ 260952 h 52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68067" h="521904" fill="none" extrusionOk="0">
                <a:moveTo>
                  <a:pt x="0" y="260952"/>
                </a:moveTo>
                <a:cubicBezTo>
                  <a:pt x="-6075" y="112640"/>
                  <a:pt x="82880" y="-2410"/>
                  <a:pt x="260952" y="0"/>
                </a:cubicBezTo>
                <a:cubicBezTo>
                  <a:pt x="423951" y="19937"/>
                  <a:pt x="740921" y="-29091"/>
                  <a:pt x="931108" y="0"/>
                </a:cubicBezTo>
                <a:cubicBezTo>
                  <a:pt x="1121295" y="29091"/>
                  <a:pt x="1320110" y="6443"/>
                  <a:pt x="1448956" y="0"/>
                </a:cubicBezTo>
                <a:cubicBezTo>
                  <a:pt x="1577802" y="-6443"/>
                  <a:pt x="1821272" y="-12545"/>
                  <a:pt x="1997265" y="0"/>
                </a:cubicBezTo>
                <a:cubicBezTo>
                  <a:pt x="2173258" y="12545"/>
                  <a:pt x="2422061" y="-9443"/>
                  <a:pt x="2545574" y="0"/>
                </a:cubicBezTo>
                <a:cubicBezTo>
                  <a:pt x="2669087" y="9443"/>
                  <a:pt x="3147129" y="-3836"/>
                  <a:pt x="3307115" y="0"/>
                </a:cubicBezTo>
                <a:cubicBezTo>
                  <a:pt x="3452008" y="7342"/>
                  <a:pt x="3574011" y="114833"/>
                  <a:pt x="3568067" y="260952"/>
                </a:cubicBezTo>
                <a:lnTo>
                  <a:pt x="3568067" y="260952"/>
                </a:lnTo>
                <a:cubicBezTo>
                  <a:pt x="3567048" y="377579"/>
                  <a:pt x="3472107" y="526256"/>
                  <a:pt x="3307115" y="521904"/>
                </a:cubicBezTo>
                <a:cubicBezTo>
                  <a:pt x="3049514" y="504422"/>
                  <a:pt x="2966314" y="539530"/>
                  <a:pt x="2697882" y="521904"/>
                </a:cubicBezTo>
                <a:cubicBezTo>
                  <a:pt x="2429450" y="504278"/>
                  <a:pt x="2279770" y="504871"/>
                  <a:pt x="2088650" y="521904"/>
                </a:cubicBezTo>
                <a:cubicBezTo>
                  <a:pt x="1897530" y="538937"/>
                  <a:pt x="1744547" y="500149"/>
                  <a:pt x="1540340" y="521904"/>
                </a:cubicBezTo>
                <a:cubicBezTo>
                  <a:pt x="1336133" y="543660"/>
                  <a:pt x="1030107" y="511166"/>
                  <a:pt x="900646" y="521904"/>
                </a:cubicBezTo>
                <a:cubicBezTo>
                  <a:pt x="771185" y="532642"/>
                  <a:pt x="483846" y="545584"/>
                  <a:pt x="260952" y="521904"/>
                </a:cubicBezTo>
                <a:cubicBezTo>
                  <a:pt x="105938" y="555868"/>
                  <a:pt x="-2347" y="397682"/>
                  <a:pt x="0" y="260952"/>
                </a:cubicBezTo>
                <a:close/>
              </a:path>
              <a:path w="3568067" h="521904" stroke="0" extrusionOk="0">
                <a:moveTo>
                  <a:pt x="0" y="260952"/>
                </a:moveTo>
                <a:cubicBezTo>
                  <a:pt x="-7772" y="112038"/>
                  <a:pt x="92683" y="9064"/>
                  <a:pt x="260952" y="0"/>
                </a:cubicBezTo>
                <a:cubicBezTo>
                  <a:pt x="399922" y="30948"/>
                  <a:pt x="716178" y="-21469"/>
                  <a:pt x="931108" y="0"/>
                </a:cubicBezTo>
                <a:cubicBezTo>
                  <a:pt x="1146038" y="21469"/>
                  <a:pt x="1322185" y="28674"/>
                  <a:pt x="1509879" y="0"/>
                </a:cubicBezTo>
                <a:cubicBezTo>
                  <a:pt x="1697573" y="-28674"/>
                  <a:pt x="1946250" y="-20243"/>
                  <a:pt x="2058188" y="0"/>
                </a:cubicBezTo>
                <a:cubicBezTo>
                  <a:pt x="2170126" y="20243"/>
                  <a:pt x="2520885" y="25027"/>
                  <a:pt x="2697882" y="0"/>
                </a:cubicBezTo>
                <a:cubicBezTo>
                  <a:pt x="2874879" y="-25027"/>
                  <a:pt x="3116184" y="13127"/>
                  <a:pt x="3307115" y="0"/>
                </a:cubicBezTo>
                <a:cubicBezTo>
                  <a:pt x="3468959" y="-28843"/>
                  <a:pt x="3542191" y="139571"/>
                  <a:pt x="3568067" y="260952"/>
                </a:cubicBezTo>
                <a:lnTo>
                  <a:pt x="3568067" y="260952"/>
                </a:lnTo>
                <a:cubicBezTo>
                  <a:pt x="3601606" y="411050"/>
                  <a:pt x="3440772" y="539213"/>
                  <a:pt x="3307115" y="521904"/>
                </a:cubicBezTo>
                <a:cubicBezTo>
                  <a:pt x="3037091" y="542843"/>
                  <a:pt x="2899295" y="528121"/>
                  <a:pt x="2697882" y="521904"/>
                </a:cubicBezTo>
                <a:cubicBezTo>
                  <a:pt x="2496469" y="515687"/>
                  <a:pt x="2331442" y="532079"/>
                  <a:pt x="2088650" y="521904"/>
                </a:cubicBezTo>
                <a:cubicBezTo>
                  <a:pt x="1845858" y="511729"/>
                  <a:pt x="1679907" y="506634"/>
                  <a:pt x="1448956" y="521904"/>
                </a:cubicBezTo>
                <a:cubicBezTo>
                  <a:pt x="1218005" y="537174"/>
                  <a:pt x="1069706" y="532722"/>
                  <a:pt x="931108" y="521904"/>
                </a:cubicBezTo>
                <a:cubicBezTo>
                  <a:pt x="792510" y="511086"/>
                  <a:pt x="497934" y="554890"/>
                  <a:pt x="260952" y="521904"/>
                </a:cubicBezTo>
                <a:cubicBezTo>
                  <a:pt x="119179" y="510865"/>
                  <a:pt x="-3956" y="405722"/>
                  <a:pt x="0" y="260952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Nhận thức mới về lẽ sống</a:t>
            </a:r>
            <a:endParaRPr lang="zh-CN" alt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41">
            <a:extLst>
              <a:ext uri="{FF2B5EF4-FFF2-40B4-BE49-F238E27FC236}">
                <a16:creationId xmlns:a16="http://schemas.microsoft.com/office/drawing/2014/main" id="{5F79AA59-2564-45C6-BFB3-0C40F6C76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889" y="169889"/>
            <a:ext cx="3289838" cy="1325734"/>
          </a:xfrm>
          <a:prstGeom prst="rect">
            <a:avLst/>
          </a:prstGeom>
        </p:spPr>
      </p:pic>
      <p:pic>
        <p:nvPicPr>
          <p:cNvPr id="5" name="图片 22">
            <a:extLst>
              <a:ext uri="{FF2B5EF4-FFF2-40B4-BE49-F238E27FC236}">
                <a16:creationId xmlns:a16="http://schemas.microsoft.com/office/drawing/2014/main" id="{5C3EA745-4204-4D08-9EC8-B4EF139B95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28" y="4838416"/>
            <a:ext cx="1960862" cy="11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99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196971D-D497-493F-91BF-10069D118BCA}"/>
              </a:ext>
            </a:extLst>
          </p:cNvPr>
          <p:cNvSpPr txBox="1"/>
          <p:nvPr/>
        </p:nvSpPr>
        <p:spPr>
          <a:xfrm>
            <a:off x="3094826" y="2344816"/>
            <a:ext cx="58785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Tìm hiểu chung</a:t>
            </a:r>
            <a:endParaRPr lang="zh-CN" altLang="en-US" sz="6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AA3EA32-6C21-40CC-BF88-516BA8CE414B}"/>
              </a:ext>
            </a:extLst>
          </p:cNvPr>
          <p:cNvGrpSpPr/>
          <p:nvPr/>
        </p:nvGrpSpPr>
        <p:grpSpPr>
          <a:xfrm>
            <a:off x="4703773" y="958281"/>
            <a:ext cx="3037668" cy="1107996"/>
            <a:chOff x="4577164" y="4056631"/>
            <a:chExt cx="3037668" cy="658778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D47DC3E5-220B-496F-A140-EFF731B88557}"/>
                </a:ext>
              </a:extLst>
            </p:cNvPr>
            <p:cNvSpPr/>
            <p:nvPr/>
          </p:nvSpPr>
          <p:spPr>
            <a:xfrm>
              <a:off x="4577164" y="4122549"/>
              <a:ext cx="3037668" cy="52694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4DE520D-6C2E-4ABF-945A-4C5C4268A316}"/>
                </a:ext>
              </a:extLst>
            </p:cNvPr>
            <p:cNvSpPr txBox="1"/>
            <p:nvPr/>
          </p:nvSpPr>
          <p:spPr>
            <a:xfrm>
              <a:off x="5740772" y="4056631"/>
              <a:ext cx="710452" cy="658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b="1">
                  <a:solidFill>
                    <a:schemeClr val="bg1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I.</a:t>
              </a:r>
              <a:endParaRPr lang="zh-CN" altLang="en-US" sz="6600" b="1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376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>
            <a:extLst>
              <a:ext uri="{FF2B5EF4-FFF2-40B4-BE49-F238E27FC236}">
                <a16:creationId xmlns:a16="http://schemas.microsoft.com/office/drawing/2014/main" id="{3840BF64-5485-4EE6-B106-6EBC1E3E95E0}"/>
              </a:ext>
            </a:extLst>
          </p:cNvPr>
          <p:cNvGrpSpPr/>
          <p:nvPr/>
        </p:nvGrpSpPr>
        <p:grpSpPr>
          <a:xfrm>
            <a:off x="2373086" y="8484"/>
            <a:ext cx="6559327" cy="620340"/>
            <a:chOff x="396646" y="392791"/>
            <a:chExt cx="4583159" cy="1239339"/>
          </a:xfrm>
        </p:grpSpPr>
        <p:pic>
          <p:nvPicPr>
            <p:cNvPr id="3" name="图形 3">
              <a:extLst>
                <a:ext uri="{FF2B5EF4-FFF2-40B4-BE49-F238E27FC236}">
                  <a16:creationId xmlns:a16="http://schemas.microsoft.com/office/drawing/2014/main" id="{31C7B323-5AF3-4D30-9B86-0BCA37EF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96646" y="392791"/>
              <a:ext cx="4465639" cy="123933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C2193265-3FE9-4A91-92E6-F4B3CB5F9DC6}"/>
                </a:ext>
              </a:extLst>
            </p:cNvPr>
            <p:cNvSpPr/>
            <p:nvPr/>
          </p:nvSpPr>
          <p:spPr>
            <a:xfrm>
              <a:off x="721270" y="508213"/>
              <a:ext cx="4258535" cy="80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2. Khổ 2: Nhận thức mới về lẽ sống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5" name="图片 8">
            <a:extLst>
              <a:ext uri="{FF2B5EF4-FFF2-40B4-BE49-F238E27FC236}">
                <a16:creationId xmlns:a16="http://schemas.microsoft.com/office/drawing/2014/main" id="{B0BA88BE-4309-4C6A-A2C8-49FC0A798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500" y="-141618"/>
            <a:ext cx="714989" cy="821726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281D21B7-5E87-4198-9513-B0C78A586F77}"/>
              </a:ext>
            </a:extLst>
          </p:cNvPr>
          <p:cNvSpPr txBox="1">
            <a:spLocks noChangeArrowheads="1"/>
          </p:cNvSpPr>
          <p:nvPr/>
        </p:nvSpPr>
        <p:spPr>
          <a:xfrm>
            <a:off x="1687286" y="571147"/>
            <a:ext cx="8458200" cy="6019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i="1">
                <a:latin typeface="Times New Roman" panose="02020603050405020304" pitchFamily="18" charset="0"/>
              </a:rPr>
              <a:t>Tôi </a:t>
            </a:r>
            <a:r>
              <a:rPr lang="en-US" sz="24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buộc </a:t>
            </a:r>
            <a:r>
              <a:rPr lang="en-US" sz="2400" i="1">
                <a:latin typeface="Times New Roman" panose="02020603050405020304" pitchFamily="18" charset="0"/>
              </a:rPr>
              <a:t>lòng tôi với mọi người</a:t>
            </a:r>
          </a:p>
          <a:p>
            <a:pPr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2400" i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400" i="1">
                <a:latin typeface="Times New Roman" panose="02020603050405020304" pitchFamily="18" charset="0"/>
              </a:rPr>
              <a:t>Để tình </a:t>
            </a:r>
            <a:r>
              <a:rPr lang="en-US" sz="24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trang trải </a:t>
            </a:r>
            <a:r>
              <a:rPr lang="en-US" sz="2400" i="1">
                <a:latin typeface="Times New Roman" panose="02020603050405020304" pitchFamily="18" charset="0"/>
              </a:rPr>
              <a:t>với </a:t>
            </a:r>
            <a:r>
              <a:rPr lang="en-US" sz="24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trăm nơi</a:t>
            </a:r>
          </a:p>
          <a:p>
            <a:pPr>
              <a:buFontTx/>
              <a:buNone/>
            </a:pPr>
            <a:r>
              <a:rPr lang="en-US" sz="2000">
                <a:latin typeface="Times New Roman" panose="02020603050405020304" pitchFamily="18" charset="0"/>
                <a:sym typeface="Wingdings" panose="05000000000000000000" pitchFamily="2" charset="2"/>
              </a:rPr>
              <a:t>        </a:t>
            </a:r>
            <a:endParaRPr lang="en-US" sz="240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sz="2000">
                <a:latin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en-US" sz="200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2400" i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2400" i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400" i="1">
                <a:latin typeface="Times New Roman" panose="02020603050405020304" pitchFamily="18" charset="0"/>
              </a:rPr>
              <a:t>Để hồn tôi với bao </a:t>
            </a:r>
            <a:r>
              <a:rPr lang="en-US" sz="24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hồn khổ</a:t>
            </a:r>
          </a:p>
          <a:p>
            <a:pPr>
              <a:buFontTx/>
              <a:buNone/>
            </a:pPr>
            <a:r>
              <a:rPr lang="en-US" sz="2400" i="1">
                <a:solidFill>
                  <a:srgbClr val="008000"/>
                </a:solidFill>
                <a:latin typeface="Times New Roman" panose="02020603050405020304" pitchFamily="18" charset="0"/>
              </a:rPr>
              <a:t>                       </a:t>
            </a:r>
            <a:endParaRPr lang="en-US" sz="240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2400" b="1" i="1" u="sng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4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Gần gũi </a:t>
            </a:r>
            <a:r>
              <a:rPr lang="en-US" sz="2400" i="1">
                <a:latin typeface="Times New Roman" panose="02020603050405020304" pitchFamily="18" charset="0"/>
              </a:rPr>
              <a:t>với nhau thêm mạnh </a:t>
            </a:r>
            <a:r>
              <a:rPr lang="en-US" sz="24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khối đời</a:t>
            </a:r>
            <a:r>
              <a:rPr lang="en-US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>
                <a:latin typeface="Times New Roman" panose="02020603050405020304" pitchFamily="18" charset="0"/>
              </a:rPr>
              <a:t>                                  </a:t>
            </a:r>
            <a:endParaRPr lang="en-US" sz="240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B6AC4158-B1F8-496D-9B79-569949C7E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745" y="3672329"/>
            <a:ext cx="3657600" cy="243840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</a:rPr>
              <a:t>Khẳng định mối quan hệ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</a:rPr>
              <a:t>sâu sắc với những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</a:rPr>
              <a:t>người cùng cảnh ngộ,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</a:rPr>
              <a:t>đặc biệt người nghèo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</a:rPr>
              <a:t> khổ.</a:t>
            </a: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23C16EDA-4952-49E2-B4CE-2AF42B4738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1686" y="4838347"/>
            <a:ext cx="4572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F9027E3C-4295-4598-ACE5-60647B405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7686" y="4457347"/>
            <a:ext cx="19812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A54F7CD8-706D-4528-A37E-E3BF4C01EC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9486" y="2399947"/>
            <a:ext cx="10668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A023EE47-A2E3-4188-A15D-6B7BB8B76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286" y="3390548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sz="2800" b="1">
              <a:solidFill>
                <a:srgbClr val="1F497D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9F67CBC0-A047-45CB-B682-CD93B3113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886" y="3009547"/>
            <a:ext cx="4419600" cy="9144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>
                <a:solidFill>
                  <a:srgbClr val="1F497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Tâm hồn trải rộng với cuộc đời, đồng cảm sâu xa với mọi người</a:t>
            </a:r>
          </a:p>
        </p:txBody>
      </p:sp>
      <p:sp>
        <p:nvSpPr>
          <p:cNvPr id="20" name="Line 23">
            <a:extLst>
              <a:ext uri="{FF2B5EF4-FFF2-40B4-BE49-F238E27FC236}">
                <a16:creationId xmlns:a16="http://schemas.microsoft.com/office/drawing/2014/main" id="{ECB2360C-ED76-4D6F-B966-6BE3AA46E2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8886" y="2323747"/>
            <a:ext cx="3810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Line 24">
            <a:extLst>
              <a:ext uri="{FF2B5EF4-FFF2-40B4-BE49-F238E27FC236}">
                <a16:creationId xmlns:a16="http://schemas.microsoft.com/office/drawing/2014/main" id="{452349C5-DC1F-4145-BE8C-B66E3056B2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96886" y="5828947"/>
            <a:ext cx="1524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9809F846-6CB8-4CF1-92EA-5EB764A0D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286" y="4762147"/>
            <a:ext cx="320040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>
                <a:solidFill>
                  <a:srgbClr val="1F497D"/>
                </a:solidFill>
                <a:latin typeface="Times New Roman" panose="02020603050405020304" pitchFamily="18" charset="0"/>
              </a:rPr>
              <a:t>quần chúng lao động</a:t>
            </a:r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6B144728-B982-4DFC-9932-E1644874A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486" y="1180747"/>
            <a:ext cx="4724400" cy="762000"/>
          </a:xfrm>
          <a:prstGeom prst="rect">
            <a:avLst/>
          </a:prstGeom>
          <a:solidFill>
            <a:srgbClr val="FF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sz="2400">
                <a:solidFill>
                  <a:srgbClr val="1F497D"/>
                </a:solidFill>
                <a:latin typeface="Times New Roman" panose="02020603050405020304" pitchFamily="18" charset="0"/>
              </a:rPr>
              <a:t>Ý thức tự nguyện sống gắn bó </a:t>
            </a:r>
            <a:br>
              <a:rPr lang="fr-FR" sz="2400">
                <a:solidFill>
                  <a:srgbClr val="1F497D"/>
                </a:solidFill>
                <a:latin typeface="Times New Roman" panose="02020603050405020304" pitchFamily="18" charset="0"/>
              </a:rPr>
            </a:br>
            <a:r>
              <a:rPr lang="fr-FR" sz="2400">
                <a:solidFill>
                  <a:srgbClr val="1F497D"/>
                </a:solidFill>
                <a:latin typeface="Times New Roman" panose="02020603050405020304" pitchFamily="18" charset="0"/>
              </a:rPr>
              <a:t>“</a:t>
            </a:r>
            <a:r>
              <a:rPr lang="fr-FR" sz="2400" i="1">
                <a:solidFill>
                  <a:srgbClr val="1F497D"/>
                </a:solidFill>
                <a:latin typeface="Times New Roman" panose="02020603050405020304" pitchFamily="18" charset="0"/>
              </a:rPr>
              <a:t>cái tôi</a:t>
            </a:r>
            <a:r>
              <a:rPr lang="fr-FR" sz="2400">
                <a:solidFill>
                  <a:srgbClr val="1F497D"/>
                </a:solidFill>
                <a:latin typeface="Times New Roman" panose="02020603050405020304" pitchFamily="18" charset="0"/>
              </a:rPr>
              <a:t>” cá nhân vào “</a:t>
            </a:r>
            <a:r>
              <a:rPr lang="fr-FR" sz="2400" i="1">
                <a:solidFill>
                  <a:srgbClr val="1F497D"/>
                </a:solidFill>
                <a:latin typeface="Times New Roman" panose="02020603050405020304" pitchFamily="18" charset="0"/>
              </a:rPr>
              <a:t>cái ta</a:t>
            </a:r>
            <a:r>
              <a:rPr lang="fr-FR" sz="2400">
                <a:solidFill>
                  <a:srgbClr val="1F497D"/>
                </a:solidFill>
                <a:latin typeface="Times New Roman" panose="02020603050405020304" pitchFamily="18" charset="0"/>
              </a:rPr>
              <a:t>” chung</a:t>
            </a:r>
            <a:endParaRPr lang="en-US" sz="2400">
              <a:solidFill>
                <a:srgbClr val="1F497D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27">
            <a:extLst>
              <a:ext uri="{FF2B5EF4-FFF2-40B4-BE49-F238E27FC236}">
                <a16:creationId xmlns:a16="http://schemas.microsoft.com/office/drawing/2014/main" id="{992398EF-DEAD-4D2A-9544-4738DE3E9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886" y="2628547"/>
            <a:ext cx="1371600" cy="381000"/>
          </a:xfrm>
          <a:prstGeom prst="ellipse">
            <a:avLst/>
          </a:prstGeom>
          <a:solidFill>
            <a:srgbClr val="A7F7AF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từ láy</a:t>
            </a:r>
          </a:p>
        </p:txBody>
      </p:sp>
      <p:sp>
        <p:nvSpPr>
          <p:cNvPr id="25" name="Line 28">
            <a:extLst>
              <a:ext uri="{FF2B5EF4-FFF2-40B4-BE49-F238E27FC236}">
                <a16:creationId xmlns:a16="http://schemas.microsoft.com/office/drawing/2014/main" id="{CB81B141-236E-4A4B-B820-85EF67CD2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6086" y="2323747"/>
            <a:ext cx="4572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Line 29">
            <a:extLst>
              <a:ext uri="{FF2B5EF4-FFF2-40B4-BE49-F238E27FC236}">
                <a16:creationId xmlns:a16="http://schemas.microsoft.com/office/drawing/2014/main" id="{DEE22E47-597B-4893-8468-116BD1582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6636" y="952147"/>
            <a:ext cx="2286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Line 31">
            <a:extLst>
              <a:ext uri="{FF2B5EF4-FFF2-40B4-BE49-F238E27FC236}">
                <a16:creationId xmlns:a16="http://schemas.microsoft.com/office/drawing/2014/main" id="{578D984C-F509-46B8-8EB4-0985E98197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4286" y="4457347"/>
            <a:ext cx="3810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EE854C69-0BFF-41A4-A80A-54025994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286" y="4228747"/>
            <a:ext cx="914400" cy="381000"/>
          </a:xfrm>
          <a:prstGeom prst="rect">
            <a:avLst/>
          </a:prstGeom>
          <a:solidFill>
            <a:srgbClr val="A7F7A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Ẩn dụ</a:t>
            </a:r>
          </a:p>
        </p:txBody>
      </p:sp>
      <p:sp>
        <p:nvSpPr>
          <p:cNvPr id="29" name="Rectangle 34">
            <a:extLst>
              <a:ext uri="{FF2B5EF4-FFF2-40B4-BE49-F238E27FC236}">
                <a16:creationId xmlns:a16="http://schemas.microsoft.com/office/drawing/2014/main" id="{9692AAA3-7FB9-4F96-881F-CD43D320F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636" y="6209947"/>
            <a:ext cx="1371600" cy="45720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</a:rPr>
              <a:t>Từ láy</a:t>
            </a:r>
          </a:p>
        </p:txBody>
      </p:sp>
      <p:sp>
        <p:nvSpPr>
          <p:cNvPr id="30" name="Rectangle 35">
            <a:extLst>
              <a:ext uri="{FF2B5EF4-FFF2-40B4-BE49-F238E27FC236}">
                <a16:creationId xmlns:a16="http://schemas.microsoft.com/office/drawing/2014/main" id="{22BBD642-D4A0-4052-B0A0-468770C2D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886" y="6057547"/>
            <a:ext cx="3733800" cy="60960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</a:rPr>
              <a:t>đông đảo khối người</a:t>
            </a:r>
          </a:p>
        </p:txBody>
      </p:sp>
      <p:sp>
        <p:nvSpPr>
          <p:cNvPr id="31" name="Line 36">
            <a:extLst>
              <a:ext uri="{FF2B5EF4-FFF2-40B4-BE49-F238E27FC236}">
                <a16:creationId xmlns:a16="http://schemas.microsoft.com/office/drawing/2014/main" id="{438403EE-3DD4-4D68-8835-4F88167BC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0686" y="5752747"/>
            <a:ext cx="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val 37">
            <a:extLst>
              <a:ext uri="{FF2B5EF4-FFF2-40B4-BE49-F238E27FC236}">
                <a16:creationId xmlns:a16="http://schemas.microsoft.com/office/drawing/2014/main" id="{C183FB26-FE4F-4CEE-95E4-C5E972B98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486" y="811704"/>
            <a:ext cx="3962400" cy="2667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mẻ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gắn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bó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hài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"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"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"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ta"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prstClr val="white"/>
                </a:solidFill>
                <a:latin typeface="Times New Roman" panose="02020603050405020304" pitchFamily="18" charset="0"/>
              </a:rPr>
              <a:t>.</a:t>
            </a:r>
            <a:endParaRPr lang="vi-VN" sz="1800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sz="18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Line 38">
            <a:extLst>
              <a:ext uri="{FF2B5EF4-FFF2-40B4-BE49-F238E27FC236}">
                <a16:creationId xmlns:a16="http://schemas.microsoft.com/office/drawing/2014/main" id="{6C50B3D8-ADFA-47A5-ABA9-E42BA15C5D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286" y="1942747"/>
            <a:ext cx="3810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Line 39">
            <a:extLst>
              <a:ext uri="{FF2B5EF4-FFF2-40B4-BE49-F238E27FC236}">
                <a16:creationId xmlns:a16="http://schemas.microsoft.com/office/drawing/2014/main" id="{4C52CBBC-9761-4224-A31C-9B4D78C1B0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5886" y="2171347"/>
            <a:ext cx="91440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124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>
            <a:extLst>
              <a:ext uri="{FF2B5EF4-FFF2-40B4-BE49-F238E27FC236}">
                <a16:creationId xmlns:a16="http://schemas.microsoft.com/office/drawing/2014/main" id="{3840BF64-5485-4EE6-B106-6EBC1E3E95E0}"/>
              </a:ext>
            </a:extLst>
          </p:cNvPr>
          <p:cNvGrpSpPr/>
          <p:nvPr/>
        </p:nvGrpSpPr>
        <p:grpSpPr>
          <a:xfrm>
            <a:off x="2485627" y="346109"/>
            <a:ext cx="6559327" cy="620340"/>
            <a:chOff x="396646" y="392791"/>
            <a:chExt cx="4583159" cy="1239339"/>
          </a:xfrm>
        </p:grpSpPr>
        <p:pic>
          <p:nvPicPr>
            <p:cNvPr id="3" name="图形 3">
              <a:extLst>
                <a:ext uri="{FF2B5EF4-FFF2-40B4-BE49-F238E27FC236}">
                  <a16:creationId xmlns:a16="http://schemas.microsoft.com/office/drawing/2014/main" id="{31C7B323-5AF3-4D30-9B86-0BCA37EF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96646" y="392791"/>
              <a:ext cx="4465639" cy="123933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C2193265-3FE9-4A91-92E6-F4B3CB5F9DC6}"/>
                </a:ext>
              </a:extLst>
            </p:cNvPr>
            <p:cNvSpPr/>
            <p:nvPr/>
          </p:nvSpPr>
          <p:spPr>
            <a:xfrm>
              <a:off x="721270" y="508213"/>
              <a:ext cx="4258535" cy="80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2. Khổ 2: Nhận thức mới về lẽ sống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5" name="图片 8">
            <a:extLst>
              <a:ext uri="{FF2B5EF4-FFF2-40B4-BE49-F238E27FC236}">
                <a16:creationId xmlns:a16="http://schemas.microsoft.com/office/drawing/2014/main" id="{B0BA88BE-4309-4C6A-A2C8-49FC0A798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041" y="196007"/>
            <a:ext cx="714989" cy="821726"/>
          </a:xfrm>
          <a:prstGeom prst="rect">
            <a:avLst/>
          </a:prstGeom>
        </p:spPr>
      </p:pic>
      <p:sp>
        <p:nvSpPr>
          <p:cNvPr id="36" name="Arrow: Chevron 2">
            <a:extLst>
              <a:ext uri="{FF2B5EF4-FFF2-40B4-BE49-F238E27FC236}">
                <a16:creationId xmlns:a16="http://schemas.microsoft.com/office/drawing/2014/main" id="{DDAD8E8F-DD41-4227-B6C2-3612E94B453F}"/>
              </a:ext>
            </a:extLst>
          </p:cNvPr>
          <p:cNvSpPr/>
          <p:nvPr/>
        </p:nvSpPr>
        <p:spPr>
          <a:xfrm>
            <a:off x="1126591" y="2418589"/>
            <a:ext cx="2349500" cy="685800"/>
          </a:xfrm>
          <a:prstGeom prst="chevron">
            <a:avLst/>
          </a:prstGeom>
          <a:solidFill>
            <a:srgbClr val="535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rrow: Chevron 48">
            <a:extLst>
              <a:ext uri="{FF2B5EF4-FFF2-40B4-BE49-F238E27FC236}">
                <a16:creationId xmlns:a16="http://schemas.microsoft.com/office/drawing/2014/main" id="{D34C1CF1-4543-4480-8DE2-1F95A3A0EC20}"/>
              </a:ext>
            </a:extLst>
          </p:cNvPr>
          <p:cNvSpPr/>
          <p:nvPr/>
        </p:nvSpPr>
        <p:spPr>
          <a:xfrm>
            <a:off x="3645424" y="2418589"/>
            <a:ext cx="2349500" cy="6858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rrow: Chevron 49">
            <a:extLst>
              <a:ext uri="{FF2B5EF4-FFF2-40B4-BE49-F238E27FC236}">
                <a16:creationId xmlns:a16="http://schemas.microsoft.com/office/drawing/2014/main" id="{4FA350B8-64A6-4FF6-B51D-237913CF4FE8}"/>
              </a:ext>
            </a:extLst>
          </p:cNvPr>
          <p:cNvSpPr/>
          <p:nvPr/>
        </p:nvSpPr>
        <p:spPr>
          <a:xfrm>
            <a:off x="6164257" y="2418589"/>
            <a:ext cx="2349500" cy="685800"/>
          </a:xfrm>
          <a:prstGeom prst="chevron">
            <a:avLst/>
          </a:prstGeom>
          <a:solidFill>
            <a:srgbClr val="535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rrow: Chevron 50">
            <a:extLst>
              <a:ext uri="{FF2B5EF4-FFF2-40B4-BE49-F238E27FC236}">
                <a16:creationId xmlns:a16="http://schemas.microsoft.com/office/drawing/2014/main" id="{A7D086C4-1E9C-41E2-8AE9-A51C97CB8A46}"/>
              </a:ext>
            </a:extLst>
          </p:cNvPr>
          <p:cNvSpPr/>
          <p:nvPr/>
        </p:nvSpPr>
        <p:spPr>
          <a:xfrm>
            <a:off x="8683091" y="2418589"/>
            <a:ext cx="2349500" cy="685800"/>
          </a:xfrm>
          <a:prstGeom prst="chevron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6">
            <a:extLst>
              <a:ext uri="{FF2B5EF4-FFF2-40B4-BE49-F238E27FC236}">
                <a16:creationId xmlns:a16="http://schemas.microsoft.com/office/drawing/2014/main" id="{FC2EEA73-30C2-47CE-B4A6-851725A213A1}"/>
              </a:ext>
            </a:extLst>
          </p:cNvPr>
          <p:cNvSpPr/>
          <p:nvPr/>
        </p:nvSpPr>
        <p:spPr>
          <a:xfrm>
            <a:off x="1971141" y="1480376"/>
            <a:ext cx="660400" cy="660400"/>
          </a:xfrm>
          <a:prstGeom prst="ellipse">
            <a:avLst/>
          </a:prstGeom>
          <a:solidFill>
            <a:srgbClr val="535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52">
            <a:extLst>
              <a:ext uri="{FF2B5EF4-FFF2-40B4-BE49-F238E27FC236}">
                <a16:creationId xmlns:a16="http://schemas.microsoft.com/office/drawing/2014/main" id="{87569688-979D-4F4B-A4B0-2D653350CBB1}"/>
              </a:ext>
            </a:extLst>
          </p:cNvPr>
          <p:cNvSpPr/>
          <p:nvPr/>
        </p:nvSpPr>
        <p:spPr>
          <a:xfrm>
            <a:off x="4489974" y="1480376"/>
            <a:ext cx="660400" cy="660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53">
            <a:extLst>
              <a:ext uri="{FF2B5EF4-FFF2-40B4-BE49-F238E27FC236}">
                <a16:creationId xmlns:a16="http://schemas.microsoft.com/office/drawing/2014/main" id="{D1BBE859-4687-42D5-9FCF-8D4D17AEA73D}"/>
              </a:ext>
            </a:extLst>
          </p:cNvPr>
          <p:cNvSpPr/>
          <p:nvPr/>
        </p:nvSpPr>
        <p:spPr>
          <a:xfrm>
            <a:off x="7008807" y="1480376"/>
            <a:ext cx="660400" cy="660400"/>
          </a:xfrm>
          <a:prstGeom prst="ellipse">
            <a:avLst/>
          </a:prstGeom>
          <a:solidFill>
            <a:srgbClr val="535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54">
            <a:extLst>
              <a:ext uri="{FF2B5EF4-FFF2-40B4-BE49-F238E27FC236}">
                <a16:creationId xmlns:a16="http://schemas.microsoft.com/office/drawing/2014/main" id="{0820EC01-4E4C-4104-9077-DC49C4AFB87A}"/>
              </a:ext>
            </a:extLst>
          </p:cNvPr>
          <p:cNvSpPr/>
          <p:nvPr/>
        </p:nvSpPr>
        <p:spPr>
          <a:xfrm>
            <a:off x="9528699" y="1480376"/>
            <a:ext cx="660400" cy="6604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58">
            <a:extLst>
              <a:ext uri="{FF2B5EF4-FFF2-40B4-BE49-F238E27FC236}">
                <a16:creationId xmlns:a16="http://schemas.microsoft.com/office/drawing/2014/main" id="{932C80EE-0F10-4E17-81CB-DA5B3E6F1730}"/>
              </a:ext>
            </a:extLst>
          </p:cNvPr>
          <p:cNvGrpSpPr/>
          <p:nvPr/>
        </p:nvGrpSpPr>
        <p:grpSpPr>
          <a:xfrm>
            <a:off x="2158466" y="1675639"/>
            <a:ext cx="285751" cy="269875"/>
            <a:chOff x="333622" y="4212342"/>
            <a:chExt cx="285751" cy="269875"/>
          </a:xfrm>
          <a:solidFill>
            <a:schemeClr val="bg1"/>
          </a:solidFill>
        </p:grpSpPr>
        <p:sp>
          <p:nvSpPr>
            <p:cNvPr id="45" name="Freeform 4461">
              <a:extLst>
                <a:ext uri="{FF2B5EF4-FFF2-40B4-BE49-F238E27FC236}">
                  <a16:creationId xmlns:a16="http://schemas.microsoft.com/office/drawing/2014/main" id="{3AA0A800-DA6C-4416-AA25-AF7CE6D14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97" y="4467929"/>
              <a:ext cx="15875" cy="14288"/>
            </a:xfrm>
            <a:custGeom>
              <a:avLst/>
              <a:gdLst>
                <a:gd name="T0" fmla="*/ 4 w 52"/>
                <a:gd name="T1" fmla="*/ 23 h 49"/>
                <a:gd name="T2" fmla="*/ 2 w 52"/>
                <a:gd name="T3" fmla="*/ 25 h 49"/>
                <a:gd name="T4" fmla="*/ 1 w 52"/>
                <a:gd name="T5" fmla="*/ 28 h 49"/>
                <a:gd name="T6" fmla="*/ 0 w 52"/>
                <a:gd name="T7" fmla="*/ 31 h 49"/>
                <a:gd name="T8" fmla="*/ 0 w 52"/>
                <a:gd name="T9" fmla="*/ 33 h 49"/>
                <a:gd name="T10" fmla="*/ 0 w 52"/>
                <a:gd name="T11" fmla="*/ 37 h 49"/>
                <a:gd name="T12" fmla="*/ 1 w 52"/>
                <a:gd name="T13" fmla="*/ 40 h 49"/>
                <a:gd name="T14" fmla="*/ 2 w 52"/>
                <a:gd name="T15" fmla="*/ 43 h 49"/>
                <a:gd name="T16" fmla="*/ 4 w 52"/>
                <a:gd name="T17" fmla="*/ 45 h 49"/>
                <a:gd name="T18" fmla="*/ 6 w 52"/>
                <a:gd name="T19" fmla="*/ 47 h 49"/>
                <a:gd name="T20" fmla="*/ 9 w 52"/>
                <a:gd name="T21" fmla="*/ 48 h 49"/>
                <a:gd name="T22" fmla="*/ 11 w 52"/>
                <a:gd name="T23" fmla="*/ 49 h 49"/>
                <a:gd name="T24" fmla="*/ 15 w 52"/>
                <a:gd name="T25" fmla="*/ 49 h 49"/>
                <a:gd name="T26" fmla="*/ 18 w 52"/>
                <a:gd name="T27" fmla="*/ 49 h 49"/>
                <a:gd name="T28" fmla="*/ 20 w 52"/>
                <a:gd name="T29" fmla="*/ 48 h 49"/>
                <a:gd name="T30" fmla="*/ 23 w 52"/>
                <a:gd name="T31" fmla="*/ 47 h 49"/>
                <a:gd name="T32" fmla="*/ 25 w 52"/>
                <a:gd name="T33" fmla="*/ 45 h 49"/>
                <a:gd name="T34" fmla="*/ 52 w 52"/>
                <a:gd name="T35" fmla="*/ 18 h 49"/>
                <a:gd name="T36" fmla="*/ 39 w 52"/>
                <a:gd name="T37" fmla="*/ 9 h 49"/>
                <a:gd name="T38" fmla="*/ 26 w 52"/>
                <a:gd name="T39" fmla="*/ 0 h 49"/>
                <a:gd name="T40" fmla="*/ 4 w 52"/>
                <a:gd name="T41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9">
                  <a:moveTo>
                    <a:pt x="4" y="23"/>
                  </a:moveTo>
                  <a:lnTo>
                    <a:pt x="2" y="25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52" y="18"/>
                  </a:lnTo>
                  <a:lnTo>
                    <a:pt x="39" y="9"/>
                  </a:lnTo>
                  <a:lnTo>
                    <a:pt x="26" y="0"/>
                  </a:ln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4462">
              <a:extLst>
                <a:ext uri="{FF2B5EF4-FFF2-40B4-BE49-F238E27FC236}">
                  <a16:creationId xmlns:a16="http://schemas.microsoft.com/office/drawing/2014/main" id="{D2ECC9A4-B36B-431B-BCEA-562BA09BB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60" y="4464754"/>
              <a:ext cx="19050" cy="17463"/>
            </a:xfrm>
            <a:custGeom>
              <a:avLst/>
              <a:gdLst>
                <a:gd name="T0" fmla="*/ 24 w 61"/>
                <a:gd name="T1" fmla="*/ 0 h 59"/>
                <a:gd name="T2" fmla="*/ 12 w 61"/>
                <a:gd name="T3" fmla="*/ 9 h 59"/>
                <a:gd name="T4" fmla="*/ 0 w 61"/>
                <a:gd name="T5" fmla="*/ 18 h 59"/>
                <a:gd name="T6" fmla="*/ 36 w 61"/>
                <a:gd name="T7" fmla="*/ 55 h 59"/>
                <a:gd name="T8" fmla="*/ 39 w 61"/>
                <a:gd name="T9" fmla="*/ 57 h 59"/>
                <a:gd name="T10" fmla="*/ 41 w 61"/>
                <a:gd name="T11" fmla="*/ 58 h 59"/>
                <a:gd name="T12" fmla="*/ 44 w 61"/>
                <a:gd name="T13" fmla="*/ 59 h 59"/>
                <a:gd name="T14" fmla="*/ 46 w 61"/>
                <a:gd name="T15" fmla="*/ 59 h 59"/>
                <a:gd name="T16" fmla="*/ 49 w 61"/>
                <a:gd name="T17" fmla="*/ 59 h 59"/>
                <a:gd name="T18" fmla="*/ 53 w 61"/>
                <a:gd name="T19" fmla="*/ 58 h 59"/>
                <a:gd name="T20" fmla="*/ 55 w 61"/>
                <a:gd name="T21" fmla="*/ 57 h 59"/>
                <a:gd name="T22" fmla="*/ 57 w 61"/>
                <a:gd name="T23" fmla="*/ 55 h 59"/>
                <a:gd name="T24" fmla="*/ 59 w 61"/>
                <a:gd name="T25" fmla="*/ 53 h 59"/>
                <a:gd name="T26" fmla="*/ 60 w 61"/>
                <a:gd name="T27" fmla="*/ 50 h 59"/>
                <a:gd name="T28" fmla="*/ 61 w 61"/>
                <a:gd name="T29" fmla="*/ 47 h 59"/>
                <a:gd name="T30" fmla="*/ 61 w 61"/>
                <a:gd name="T31" fmla="*/ 43 h 59"/>
                <a:gd name="T32" fmla="*/ 61 w 61"/>
                <a:gd name="T33" fmla="*/ 41 h 59"/>
                <a:gd name="T34" fmla="*/ 60 w 61"/>
                <a:gd name="T35" fmla="*/ 38 h 59"/>
                <a:gd name="T36" fmla="*/ 59 w 61"/>
                <a:gd name="T37" fmla="*/ 35 h 59"/>
                <a:gd name="T38" fmla="*/ 57 w 61"/>
                <a:gd name="T39" fmla="*/ 33 h 59"/>
                <a:gd name="T40" fmla="*/ 24 w 61"/>
                <a:gd name="T4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59">
                  <a:moveTo>
                    <a:pt x="24" y="0"/>
                  </a:moveTo>
                  <a:lnTo>
                    <a:pt x="12" y="9"/>
                  </a:lnTo>
                  <a:lnTo>
                    <a:pt x="0" y="18"/>
                  </a:lnTo>
                  <a:lnTo>
                    <a:pt x="36" y="55"/>
                  </a:lnTo>
                  <a:lnTo>
                    <a:pt x="39" y="57"/>
                  </a:lnTo>
                  <a:lnTo>
                    <a:pt x="41" y="58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7" y="55"/>
                  </a:lnTo>
                  <a:lnTo>
                    <a:pt x="59" y="53"/>
                  </a:lnTo>
                  <a:lnTo>
                    <a:pt x="60" y="50"/>
                  </a:lnTo>
                  <a:lnTo>
                    <a:pt x="61" y="47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0" y="38"/>
                  </a:lnTo>
                  <a:lnTo>
                    <a:pt x="59" y="35"/>
                  </a:lnTo>
                  <a:lnTo>
                    <a:pt x="57" y="33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4463">
              <a:extLst>
                <a:ext uri="{FF2B5EF4-FFF2-40B4-BE49-F238E27FC236}">
                  <a16:creationId xmlns:a16="http://schemas.microsoft.com/office/drawing/2014/main" id="{09405020-4652-4253-B513-A9638A605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22" y="4212342"/>
              <a:ext cx="93663" cy="90488"/>
            </a:xfrm>
            <a:custGeom>
              <a:avLst/>
              <a:gdLst>
                <a:gd name="T0" fmla="*/ 286 w 291"/>
                <a:gd name="T1" fmla="*/ 91 h 283"/>
                <a:gd name="T2" fmla="*/ 276 w 291"/>
                <a:gd name="T3" fmla="*/ 70 h 283"/>
                <a:gd name="T4" fmla="*/ 262 w 291"/>
                <a:gd name="T5" fmla="*/ 52 h 283"/>
                <a:gd name="T6" fmla="*/ 246 w 291"/>
                <a:gd name="T7" fmla="*/ 36 h 283"/>
                <a:gd name="T8" fmla="*/ 228 w 291"/>
                <a:gd name="T9" fmla="*/ 23 h 283"/>
                <a:gd name="T10" fmla="*/ 207 w 291"/>
                <a:gd name="T11" fmla="*/ 13 h 283"/>
                <a:gd name="T12" fmla="*/ 185 w 291"/>
                <a:gd name="T13" fmla="*/ 5 h 283"/>
                <a:gd name="T14" fmla="*/ 161 w 291"/>
                <a:gd name="T15" fmla="*/ 1 h 283"/>
                <a:gd name="T16" fmla="*/ 133 w 291"/>
                <a:gd name="T17" fmla="*/ 1 h 283"/>
                <a:gd name="T18" fmla="*/ 105 w 291"/>
                <a:gd name="T19" fmla="*/ 7 h 283"/>
                <a:gd name="T20" fmla="*/ 78 w 291"/>
                <a:gd name="T21" fmla="*/ 18 h 283"/>
                <a:gd name="T22" fmla="*/ 54 w 291"/>
                <a:gd name="T23" fmla="*/ 34 h 283"/>
                <a:gd name="T24" fmla="*/ 34 w 291"/>
                <a:gd name="T25" fmla="*/ 54 h 283"/>
                <a:gd name="T26" fmla="*/ 18 w 291"/>
                <a:gd name="T27" fmla="*/ 79 h 283"/>
                <a:gd name="T28" fmla="*/ 6 w 291"/>
                <a:gd name="T29" fmla="*/ 106 h 283"/>
                <a:gd name="T30" fmla="*/ 1 w 291"/>
                <a:gd name="T31" fmla="*/ 135 h 283"/>
                <a:gd name="T32" fmla="*/ 0 w 291"/>
                <a:gd name="T33" fmla="*/ 160 h 283"/>
                <a:gd name="T34" fmla="*/ 3 w 291"/>
                <a:gd name="T35" fmla="*/ 182 h 283"/>
                <a:gd name="T36" fmla="*/ 8 w 291"/>
                <a:gd name="T37" fmla="*/ 201 h 283"/>
                <a:gd name="T38" fmla="*/ 17 w 291"/>
                <a:gd name="T39" fmla="*/ 220 h 283"/>
                <a:gd name="T40" fmla="*/ 28 w 291"/>
                <a:gd name="T41" fmla="*/ 237 h 283"/>
                <a:gd name="T42" fmla="*/ 40 w 291"/>
                <a:gd name="T43" fmla="*/ 252 h 283"/>
                <a:gd name="T44" fmla="*/ 55 w 291"/>
                <a:gd name="T45" fmla="*/ 266 h 283"/>
                <a:gd name="T46" fmla="*/ 71 w 291"/>
                <a:gd name="T47" fmla="*/ 278 h 283"/>
                <a:gd name="T48" fmla="*/ 90 w 291"/>
                <a:gd name="T49" fmla="*/ 267 h 283"/>
                <a:gd name="T50" fmla="*/ 110 w 291"/>
                <a:gd name="T51" fmla="*/ 238 h 283"/>
                <a:gd name="T52" fmla="*/ 131 w 291"/>
                <a:gd name="T53" fmla="*/ 212 h 283"/>
                <a:gd name="T54" fmla="*/ 156 w 291"/>
                <a:gd name="T55" fmla="*/ 186 h 283"/>
                <a:gd name="T56" fmla="*/ 183 w 291"/>
                <a:gd name="T57" fmla="*/ 163 h 283"/>
                <a:gd name="T58" fmla="*/ 212 w 291"/>
                <a:gd name="T59" fmla="*/ 142 h 283"/>
                <a:gd name="T60" fmla="*/ 242 w 291"/>
                <a:gd name="T61" fmla="*/ 124 h 283"/>
                <a:gd name="T62" fmla="*/ 274 w 291"/>
                <a:gd name="T63" fmla="*/ 10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283">
                  <a:moveTo>
                    <a:pt x="291" y="102"/>
                  </a:moveTo>
                  <a:lnTo>
                    <a:pt x="286" y="91"/>
                  </a:lnTo>
                  <a:lnTo>
                    <a:pt x="281" y="81"/>
                  </a:lnTo>
                  <a:lnTo>
                    <a:pt x="276" y="70"/>
                  </a:lnTo>
                  <a:lnTo>
                    <a:pt x="269" y="62"/>
                  </a:lnTo>
                  <a:lnTo>
                    <a:pt x="262" y="52"/>
                  </a:lnTo>
                  <a:lnTo>
                    <a:pt x="254" y="44"/>
                  </a:lnTo>
                  <a:lnTo>
                    <a:pt x="246" y="36"/>
                  </a:lnTo>
                  <a:lnTo>
                    <a:pt x="237" y="30"/>
                  </a:lnTo>
                  <a:lnTo>
                    <a:pt x="228" y="23"/>
                  </a:lnTo>
                  <a:lnTo>
                    <a:pt x="217" y="17"/>
                  </a:lnTo>
                  <a:lnTo>
                    <a:pt x="207" y="13"/>
                  </a:lnTo>
                  <a:lnTo>
                    <a:pt x="196" y="8"/>
                  </a:lnTo>
                  <a:lnTo>
                    <a:pt x="185" y="5"/>
                  </a:lnTo>
                  <a:lnTo>
                    <a:pt x="173" y="2"/>
                  </a:lnTo>
                  <a:lnTo>
                    <a:pt x="161" y="1"/>
                  </a:lnTo>
                  <a:lnTo>
                    <a:pt x="149" y="0"/>
                  </a:lnTo>
                  <a:lnTo>
                    <a:pt x="133" y="1"/>
                  </a:lnTo>
                  <a:lnTo>
                    <a:pt x="120" y="3"/>
                  </a:lnTo>
                  <a:lnTo>
                    <a:pt x="105" y="7"/>
                  </a:lnTo>
                  <a:lnTo>
                    <a:pt x="91" y="12"/>
                  </a:lnTo>
                  <a:lnTo>
                    <a:pt x="78" y="18"/>
                  </a:lnTo>
                  <a:lnTo>
                    <a:pt x="66" y="25"/>
                  </a:lnTo>
                  <a:lnTo>
                    <a:pt x="54" y="34"/>
                  </a:lnTo>
                  <a:lnTo>
                    <a:pt x="44" y="45"/>
                  </a:lnTo>
                  <a:lnTo>
                    <a:pt x="34" y="54"/>
                  </a:lnTo>
                  <a:lnTo>
                    <a:pt x="25" y="66"/>
                  </a:lnTo>
                  <a:lnTo>
                    <a:pt x="18" y="79"/>
                  </a:lnTo>
                  <a:lnTo>
                    <a:pt x="11" y="92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35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1" y="171"/>
                  </a:lnTo>
                  <a:lnTo>
                    <a:pt x="3" y="182"/>
                  </a:lnTo>
                  <a:lnTo>
                    <a:pt x="5" y="191"/>
                  </a:lnTo>
                  <a:lnTo>
                    <a:pt x="8" y="201"/>
                  </a:lnTo>
                  <a:lnTo>
                    <a:pt x="13" y="211"/>
                  </a:lnTo>
                  <a:lnTo>
                    <a:pt x="17" y="220"/>
                  </a:lnTo>
                  <a:lnTo>
                    <a:pt x="22" y="229"/>
                  </a:lnTo>
                  <a:lnTo>
                    <a:pt x="28" y="237"/>
                  </a:lnTo>
                  <a:lnTo>
                    <a:pt x="34" y="245"/>
                  </a:lnTo>
                  <a:lnTo>
                    <a:pt x="40" y="252"/>
                  </a:lnTo>
                  <a:lnTo>
                    <a:pt x="48" y="260"/>
                  </a:lnTo>
                  <a:lnTo>
                    <a:pt x="55" y="266"/>
                  </a:lnTo>
                  <a:lnTo>
                    <a:pt x="63" y="273"/>
                  </a:lnTo>
                  <a:lnTo>
                    <a:pt x="71" y="278"/>
                  </a:lnTo>
                  <a:lnTo>
                    <a:pt x="81" y="283"/>
                  </a:lnTo>
                  <a:lnTo>
                    <a:pt x="90" y="267"/>
                  </a:lnTo>
                  <a:lnTo>
                    <a:pt x="99" y="253"/>
                  </a:lnTo>
                  <a:lnTo>
                    <a:pt x="110" y="238"/>
                  </a:lnTo>
                  <a:lnTo>
                    <a:pt x="121" y="224"/>
                  </a:lnTo>
                  <a:lnTo>
                    <a:pt x="131" y="212"/>
                  </a:lnTo>
                  <a:lnTo>
                    <a:pt x="144" y="199"/>
                  </a:lnTo>
                  <a:lnTo>
                    <a:pt x="156" y="186"/>
                  </a:lnTo>
                  <a:lnTo>
                    <a:pt x="169" y="174"/>
                  </a:lnTo>
                  <a:lnTo>
                    <a:pt x="183" y="163"/>
                  </a:lnTo>
                  <a:lnTo>
                    <a:pt x="197" y="153"/>
                  </a:lnTo>
                  <a:lnTo>
                    <a:pt x="212" y="142"/>
                  </a:lnTo>
                  <a:lnTo>
                    <a:pt x="227" y="133"/>
                  </a:lnTo>
                  <a:lnTo>
                    <a:pt x="242" y="124"/>
                  </a:lnTo>
                  <a:lnTo>
                    <a:pt x="258" y="116"/>
                  </a:lnTo>
                  <a:lnTo>
                    <a:pt x="274" y="109"/>
                  </a:lnTo>
                  <a:lnTo>
                    <a:pt x="29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4464">
              <a:extLst>
                <a:ext uri="{FF2B5EF4-FFF2-40B4-BE49-F238E27FC236}">
                  <a16:creationId xmlns:a16="http://schemas.microsoft.com/office/drawing/2014/main" id="{24161790-72E8-4C5C-8D61-71BBF3D4A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10" y="4212342"/>
              <a:ext cx="93663" cy="93663"/>
            </a:xfrm>
            <a:custGeom>
              <a:avLst/>
              <a:gdLst>
                <a:gd name="T0" fmla="*/ 132 w 293"/>
                <a:gd name="T1" fmla="*/ 1 h 293"/>
                <a:gd name="T2" fmla="*/ 106 w 293"/>
                <a:gd name="T3" fmla="*/ 5 h 293"/>
                <a:gd name="T4" fmla="*/ 84 w 293"/>
                <a:gd name="T5" fmla="*/ 14 h 293"/>
                <a:gd name="T6" fmla="*/ 62 w 293"/>
                <a:gd name="T7" fmla="*/ 25 h 293"/>
                <a:gd name="T8" fmla="*/ 43 w 293"/>
                <a:gd name="T9" fmla="*/ 40 h 293"/>
                <a:gd name="T10" fmla="*/ 27 w 293"/>
                <a:gd name="T11" fmla="*/ 58 h 293"/>
                <a:gd name="T12" fmla="*/ 13 w 293"/>
                <a:gd name="T13" fmla="*/ 78 h 293"/>
                <a:gd name="T14" fmla="*/ 3 w 293"/>
                <a:gd name="T15" fmla="*/ 100 h 293"/>
                <a:gd name="T16" fmla="*/ 15 w 293"/>
                <a:gd name="T17" fmla="*/ 120 h 293"/>
                <a:gd name="T18" fmla="*/ 44 w 293"/>
                <a:gd name="T19" fmla="*/ 137 h 293"/>
                <a:gd name="T20" fmla="*/ 71 w 293"/>
                <a:gd name="T21" fmla="*/ 156 h 293"/>
                <a:gd name="T22" fmla="*/ 96 w 293"/>
                <a:gd name="T23" fmla="*/ 176 h 293"/>
                <a:gd name="T24" fmla="*/ 121 w 293"/>
                <a:gd name="T25" fmla="*/ 200 h 293"/>
                <a:gd name="T26" fmla="*/ 142 w 293"/>
                <a:gd name="T27" fmla="*/ 224 h 293"/>
                <a:gd name="T28" fmla="*/ 163 w 293"/>
                <a:gd name="T29" fmla="*/ 250 h 293"/>
                <a:gd name="T30" fmla="*/ 180 w 293"/>
                <a:gd name="T31" fmla="*/ 279 h 293"/>
                <a:gd name="T32" fmla="*/ 199 w 293"/>
                <a:gd name="T33" fmla="*/ 290 h 293"/>
                <a:gd name="T34" fmla="*/ 221 w 293"/>
                <a:gd name="T35" fmla="*/ 279 h 293"/>
                <a:gd name="T36" fmla="*/ 240 w 293"/>
                <a:gd name="T37" fmla="*/ 265 h 293"/>
                <a:gd name="T38" fmla="*/ 257 w 293"/>
                <a:gd name="T39" fmla="*/ 249 h 293"/>
                <a:gd name="T40" fmla="*/ 271 w 293"/>
                <a:gd name="T41" fmla="*/ 230 h 293"/>
                <a:gd name="T42" fmla="*/ 282 w 293"/>
                <a:gd name="T43" fmla="*/ 209 h 293"/>
                <a:gd name="T44" fmla="*/ 289 w 293"/>
                <a:gd name="T45" fmla="*/ 186 h 293"/>
                <a:gd name="T46" fmla="*/ 293 w 293"/>
                <a:gd name="T47" fmla="*/ 162 h 293"/>
                <a:gd name="T48" fmla="*/ 293 w 293"/>
                <a:gd name="T49" fmla="*/ 135 h 293"/>
                <a:gd name="T50" fmla="*/ 287 w 293"/>
                <a:gd name="T51" fmla="*/ 106 h 293"/>
                <a:gd name="T52" fmla="*/ 276 w 293"/>
                <a:gd name="T53" fmla="*/ 79 h 293"/>
                <a:gd name="T54" fmla="*/ 260 w 293"/>
                <a:gd name="T55" fmla="*/ 54 h 293"/>
                <a:gd name="T56" fmla="*/ 240 w 293"/>
                <a:gd name="T57" fmla="*/ 34 h 293"/>
                <a:gd name="T58" fmla="*/ 215 w 293"/>
                <a:gd name="T59" fmla="*/ 18 h 293"/>
                <a:gd name="T60" fmla="*/ 188 w 293"/>
                <a:gd name="T61" fmla="*/ 7 h 293"/>
                <a:gd name="T62" fmla="*/ 160 w 293"/>
                <a:gd name="T63" fmla="*/ 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293">
                  <a:moveTo>
                    <a:pt x="145" y="0"/>
                  </a:moveTo>
                  <a:lnTo>
                    <a:pt x="132" y="1"/>
                  </a:lnTo>
                  <a:lnTo>
                    <a:pt x="119" y="3"/>
                  </a:lnTo>
                  <a:lnTo>
                    <a:pt x="106" y="5"/>
                  </a:lnTo>
                  <a:lnTo>
                    <a:pt x="94" y="8"/>
                  </a:lnTo>
                  <a:lnTo>
                    <a:pt x="84" y="14"/>
                  </a:lnTo>
                  <a:lnTo>
                    <a:pt x="72" y="19"/>
                  </a:lnTo>
                  <a:lnTo>
                    <a:pt x="62" y="25"/>
                  </a:lnTo>
                  <a:lnTo>
                    <a:pt x="53" y="32"/>
                  </a:lnTo>
                  <a:lnTo>
                    <a:pt x="43" y="40"/>
                  </a:lnTo>
                  <a:lnTo>
                    <a:pt x="34" y="49"/>
                  </a:lnTo>
                  <a:lnTo>
                    <a:pt x="27" y="58"/>
                  </a:lnTo>
                  <a:lnTo>
                    <a:pt x="19" y="68"/>
                  </a:lnTo>
                  <a:lnTo>
                    <a:pt x="13" y="78"/>
                  </a:lnTo>
                  <a:lnTo>
                    <a:pt x="8" y="90"/>
                  </a:lnTo>
                  <a:lnTo>
                    <a:pt x="3" y="100"/>
                  </a:lnTo>
                  <a:lnTo>
                    <a:pt x="0" y="112"/>
                  </a:lnTo>
                  <a:lnTo>
                    <a:pt x="15" y="120"/>
                  </a:lnTo>
                  <a:lnTo>
                    <a:pt x="29" y="128"/>
                  </a:lnTo>
                  <a:lnTo>
                    <a:pt x="44" y="137"/>
                  </a:lnTo>
                  <a:lnTo>
                    <a:pt x="58" y="146"/>
                  </a:lnTo>
                  <a:lnTo>
                    <a:pt x="71" y="156"/>
                  </a:lnTo>
                  <a:lnTo>
                    <a:pt x="84" y="166"/>
                  </a:lnTo>
                  <a:lnTo>
                    <a:pt x="96" y="176"/>
                  </a:lnTo>
                  <a:lnTo>
                    <a:pt x="109" y="188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42" y="224"/>
                  </a:lnTo>
                  <a:lnTo>
                    <a:pt x="153" y="237"/>
                  </a:lnTo>
                  <a:lnTo>
                    <a:pt x="163" y="250"/>
                  </a:lnTo>
                  <a:lnTo>
                    <a:pt x="171" y="264"/>
                  </a:lnTo>
                  <a:lnTo>
                    <a:pt x="180" y="279"/>
                  </a:lnTo>
                  <a:lnTo>
                    <a:pt x="188" y="293"/>
                  </a:lnTo>
                  <a:lnTo>
                    <a:pt x="199" y="290"/>
                  </a:lnTo>
                  <a:lnTo>
                    <a:pt x="211" y="284"/>
                  </a:lnTo>
                  <a:lnTo>
                    <a:pt x="221" y="279"/>
                  </a:lnTo>
                  <a:lnTo>
                    <a:pt x="230" y="273"/>
                  </a:lnTo>
                  <a:lnTo>
                    <a:pt x="240" y="265"/>
                  </a:lnTo>
                  <a:lnTo>
                    <a:pt x="248" y="258"/>
                  </a:lnTo>
                  <a:lnTo>
                    <a:pt x="257" y="249"/>
                  </a:lnTo>
                  <a:lnTo>
                    <a:pt x="264" y="239"/>
                  </a:lnTo>
                  <a:lnTo>
                    <a:pt x="271" y="230"/>
                  </a:lnTo>
                  <a:lnTo>
                    <a:pt x="276" y="220"/>
                  </a:lnTo>
                  <a:lnTo>
                    <a:pt x="282" y="209"/>
                  </a:lnTo>
                  <a:lnTo>
                    <a:pt x="286" y="198"/>
                  </a:lnTo>
                  <a:lnTo>
                    <a:pt x="289" y="186"/>
                  </a:lnTo>
                  <a:lnTo>
                    <a:pt x="292" y="174"/>
                  </a:lnTo>
                  <a:lnTo>
                    <a:pt x="293" y="162"/>
                  </a:lnTo>
                  <a:lnTo>
                    <a:pt x="293" y="150"/>
                  </a:lnTo>
                  <a:lnTo>
                    <a:pt x="293" y="135"/>
                  </a:lnTo>
                  <a:lnTo>
                    <a:pt x="291" y="120"/>
                  </a:lnTo>
                  <a:lnTo>
                    <a:pt x="287" y="106"/>
                  </a:lnTo>
                  <a:lnTo>
                    <a:pt x="282" y="92"/>
                  </a:lnTo>
                  <a:lnTo>
                    <a:pt x="276" y="79"/>
                  </a:lnTo>
                  <a:lnTo>
                    <a:pt x="269" y="66"/>
                  </a:lnTo>
                  <a:lnTo>
                    <a:pt x="260" y="54"/>
                  </a:lnTo>
                  <a:lnTo>
                    <a:pt x="249" y="45"/>
                  </a:lnTo>
                  <a:lnTo>
                    <a:pt x="240" y="34"/>
                  </a:lnTo>
                  <a:lnTo>
                    <a:pt x="228" y="25"/>
                  </a:lnTo>
                  <a:lnTo>
                    <a:pt x="215" y="18"/>
                  </a:lnTo>
                  <a:lnTo>
                    <a:pt x="202" y="12"/>
                  </a:lnTo>
                  <a:lnTo>
                    <a:pt x="188" y="7"/>
                  </a:lnTo>
                  <a:lnTo>
                    <a:pt x="175" y="3"/>
                  </a:lnTo>
                  <a:lnTo>
                    <a:pt x="16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4465">
              <a:extLst>
                <a:ext uri="{FF2B5EF4-FFF2-40B4-BE49-F238E27FC236}">
                  <a16:creationId xmlns:a16="http://schemas.microsoft.com/office/drawing/2014/main" id="{D773E1BB-02A3-42F2-82E1-1BEB681B41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72" y="4245679"/>
              <a:ext cx="238125" cy="236538"/>
            </a:xfrm>
            <a:custGeom>
              <a:avLst/>
              <a:gdLst>
                <a:gd name="T0" fmla="*/ 418 w 748"/>
                <a:gd name="T1" fmla="*/ 394 h 747"/>
                <a:gd name="T2" fmla="*/ 413 w 748"/>
                <a:gd name="T3" fmla="*/ 401 h 747"/>
                <a:gd name="T4" fmla="*/ 404 w 748"/>
                <a:gd name="T5" fmla="*/ 404 h 747"/>
                <a:gd name="T6" fmla="*/ 248 w 748"/>
                <a:gd name="T7" fmla="*/ 403 h 747"/>
                <a:gd name="T8" fmla="*/ 241 w 748"/>
                <a:gd name="T9" fmla="*/ 398 h 747"/>
                <a:gd name="T10" fmla="*/ 238 w 748"/>
                <a:gd name="T11" fmla="*/ 389 h 747"/>
                <a:gd name="T12" fmla="*/ 241 w 748"/>
                <a:gd name="T13" fmla="*/ 380 h 747"/>
                <a:gd name="T14" fmla="*/ 248 w 748"/>
                <a:gd name="T15" fmla="*/ 375 h 747"/>
                <a:gd name="T16" fmla="*/ 389 w 748"/>
                <a:gd name="T17" fmla="*/ 374 h 747"/>
                <a:gd name="T18" fmla="*/ 391 w 748"/>
                <a:gd name="T19" fmla="*/ 160 h 747"/>
                <a:gd name="T20" fmla="*/ 397 w 748"/>
                <a:gd name="T21" fmla="*/ 154 h 747"/>
                <a:gd name="T22" fmla="*/ 404 w 748"/>
                <a:gd name="T23" fmla="*/ 150 h 747"/>
                <a:gd name="T24" fmla="*/ 413 w 748"/>
                <a:gd name="T25" fmla="*/ 154 h 747"/>
                <a:gd name="T26" fmla="*/ 418 w 748"/>
                <a:gd name="T27" fmla="*/ 160 h 747"/>
                <a:gd name="T28" fmla="*/ 419 w 748"/>
                <a:gd name="T29" fmla="*/ 389 h 747"/>
                <a:gd name="T30" fmla="*/ 336 w 748"/>
                <a:gd name="T31" fmla="*/ 2 h 747"/>
                <a:gd name="T32" fmla="*/ 280 w 748"/>
                <a:gd name="T33" fmla="*/ 11 h 747"/>
                <a:gd name="T34" fmla="*/ 228 w 748"/>
                <a:gd name="T35" fmla="*/ 30 h 747"/>
                <a:gd name="T36" fmla="*/ 179 w 748"/>
                <a:gd name="T37" fmla="*/ 54 h 747"/>
                <a:gd name="T38" fmla="*/ 136 w 748"/>
                <a:gd name="T39" fmla="*/ 86 h 747"/>
                <a:gd name="T40" fmla="*/ 97 w 748"/>
                <a:gd name="T41" fmla="*/ 123 h 747"/>
                <a:gd name="T42" fmla="*/ 64 w 748"/>
                <a:gd name="T43" fmla="*/ 165 h 747"/>
                <a:gd name="T44" fmla="*/ 36 w 748"/>
                <a:gd name="T45" fmla="*/ 212 h 747"/>
                <a:gd name="T46" fmla="*/ 17 w 748"/>
                <a:gd name="T47" fmla="*/ 263 h 747"/>
                <a:gd name="T48" fmla="*/ 4 w 748"/>
                <a:gd name="T49" fmla="*/ 317 h 747"/>
                <a:gd name="T50" fmla="*/ 0 w 748"/>
                <a:gd name="T51" fmla="*/ 374 h 747"/>
                <a:gd name="T52" fmla="*/ 4 w 748"/>
                <a:gd name="T53" fmla="*/ 431 h 747"/>
                <a:gd name="T54" fmla="*/ 17 w 748"/>
                <a:gd name="T55" fmla="*/ 485 h 747"/>
                <a:gd name="T56" fmla="*/ 36 w 748"/>
                <a:gd name="T57" fmla="*/ 536 h 747"/>
                <a:gd name="T58" fmla="*/ 64 w 748"/>
                <a:gd name="T59" fmla="*/ 583 h 747"/>
                <a:gd name="T60" fmla="*/ 97 w 748"/>
                <a:gd name="T61" fmla="*/ 625 h 747"/>
                <a:gd name="T62" fmla="*/ 136 w 748"/>
                <a:gd name="T63" fmla="*/ 662 h 747"/>
                <a:gd name="T64" fmla="*/ 179 w 748"/>
                <a:gd name="T65" fmla="*/ 694 h 747"/>
                <a:gd name="T66" fmla="*/ 228 w 748"/>
                <a:gd name="T67" fmla="*/ 719 h 747"/>
                <a:gd name="T68" fmla="*/ 280 w 748"/>
                <a:gd name="T69" fmla="*/ 736 h 747"/>
                <a:gd name="T70" fmla="*/ 336 w 748"/>
                <a:gd name="T71" fmla="*/ 745 h 747"/>
                <a:gd name="T72" fmla="*/ 392 w 748"/>
                <a:gd name="T73" fmla="*/ 747 h 747"/>
                <a:gd name="T74" fmla="*/ 449 w 748"/>
                <a:gd name="T75" fmla="*/ 740 h 747"/>
                <a:gd name="T76" fmla="*/ 501 w 748"/>
                <a:gd name="T77" fmla="*/ 725 h 747"/>
                <a:gd name="T78" fmla="*/ 552 w 748"/>
                <a:gd name="T79" fmla="*/ 702 h 747"/>
                <a:gd name="T80" fmla="*/ 597 w 748"/>
                <a:gd name="T81" fmla="*/ 674 h 747"/>
                <a:gd name="T82" fmla="*/ 637 w 748"/>
                <a:gd name="T83" fmla="*/ 638 h 747"/>
                <a:gd name="T84" fmla="*/ 673 w 748"/>
                <a:gd name="T85" fmla="*/ 598 h 747"/>
                <a:gd name="T86" fmla="*/ 702 w 748"/>
                <a:gd name="T87" fmla="*/ 552 h 747"/>
                <a:gd name="T88" fmla="*/ 724 w 748"/>
                <a:gd name="T89" fmla="*/ 502 h 747"/>
                <a:gd name="T90" fmla="*/ 739 w 748"/>
                <a:gd name="T91" fmla="*/ 449 h 747"/>
                <a:gd name="T92" fmla="*/ 746 w 748"/>
                <a:gd name="T93" fmla="*/ 393 h 747"/>
                <a:gd name="T94" fmla="*/ 745 w 748"/>
                <a:gd name="T95" fmla="*/ 336 h 747"/>
                <a:gd name="T96" fmla="*/ 736 w 748"/>
                <a:gd name="T97" fmla="*/ 281 h 747"/>
                <a:gd name="T98" fmla="*/ 718 w 748"/>
                <a:gd name="T99" fmla="*/ 229 h 747"/>
                <a:gd name="T100" fmla="*/ 693 w 748"/>
                <a:gd name="T101" fmla="*/ 180 h 747"/>
                <a:gd name="T102" fmla="*/ 662 w 748"/>
                <a:gd name="T103" fmla="*/ 137 h 747"/>
                <a:gd name="T104" fmla="*/ 624 w 748"/>
                <a:gd name="T105" fmla="*/ 98 h 747"/>
                <a:gd name="T106" fmla="*/ 582 w 748"/>
                <a:gd name="T107" fmla="*/ 64 h 747"/>
                <a:gd name="T108" fmla="*/ 536 w 748"/>
                <a:gd name="T109" fmla="*/ 37 h 747"/>
                <a:gd name="T110" fmla="*/ 484 w 748"/>
                <a:gd name="T111" fmla="*/ 17 h 747"/>
                <a:gd name="T112" fmla="*/ 430 w 748"/>
                <a:gd name="T113" fmla="*/ 4 h 747"/>
                <a:gd name="T114" fmla="*/ 373 w 748"/>
                <a:gd name="T115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8" h="747">
                  <a:moveTo>
                    <a:pt x="419" y="389"/>
                  </a:moveTo>
                  <a:lnTo>
                    <a:pt x="419" y="392"/>
                  </a:lnTo>
                  <a:lnTo>
                    <a:pt x="418" y="394"/>
                  </a:lnTo>
                  <a:lnTo>
                    <a:pt x="417" y="398"/>
                  </a:lnTo>
                  <a:lnTo>
                    <a:pt x="415" y="400"/>
                  </a:lnTo>
                  <a:lnTo>
                    <a:pt x="413" y="401"/>
                  </a:lnTo>
                  <a:lnTo>
                    <a:pt x="410" y="403"/>
                  </a:lnTo>
                  <a:lnTo>
                    <a:pt x="407" y="403"/>
                  </a:lnTo>
                  <a:lnTo>
                    <a:pt x="404" y="404"/>
                  </a:lnTo>
                  <a:lnTo>
                    <a:pt x="253" y="404"/>
                  </a:lnTo>
                  <a:lnTo>
                    <a:pt x="251" y="403"/>
                  </a:lnTo>
                  <a:lnTo>
                    <a:pt x="248" y="403"/>
                  </a:lnTo>
                  <a:lnTo>
                    <a:pt x="246" y="401"/>
                  </a:lnTo>
                  <a:lnTo>
                    <a:pt x="244" y="400"/>
                  </a:lnTo>
                  <a:lnTo>
                    <a:pt x="241" y="398"/>
                  </a:lnTo>
                  <a:lnTo>
                    <a:pt x="240" y="394"/>
                  </a:lnTo>
                  <a:lnTo>
                    <a:pt x="239" y="392"/>
                  </a:lnTo>
                  <a:lnTo>
                    <a:pt x="238" y="389"/>
                  </a:lnTo>
                  <a:lnTo>
                    <a:pt x="239" y="386"/>
                  </a:lnTo>
                  <a:lnTo>
                    <a:pt x="240" y="384"/>
                  </a:lnTo>
                  <a:lnTo>
                    <a:pt x="241" y="380"/>
                  </a:lnTo>
                  <a:lnTo>
                    <a:pt x="244" y="378"/>
                  </a:lnTo>
                  <a:lnTo>
                    <a:pt x="246" y="376"/>
                  </a:lnTo>
                  <a:lnTo>
                    <a:pt x="248" y="375"/>
                  </a:lnTo>
                  <a:lnTo>
                    <a:pt x="251" y="374"/>
                  </a:lnTo>
                  <a:lnTo>
                    <a:pt x="253" y="374"/>
                  </a:lnTo>
                  <a:lnTo>
                    <a:pt x="389" y="374"/>
                  </a:lnTo>
                  <a:lnTo>
                    <a:pt x="389" y="165"/>
                  </a:lnTo>
                  <a:lnTo>
                    <a:pt x="390" y="163"/>
                  </a:lnTo>
                  <a:lnTo>
                    <a:pt x="391" y="160"/>
                  </a:lnTo>
                  <a:lnTo>
                    <a:pt x="392" y="158"/>
                  </a:lnTo>
                  <a:lnTo>
                    <a:pt x="394" y="156"/>
                  </a:lnTo>
                  <a:lnTo>
                    <a:pt x="397" y="154"/>
                  </a:lnTo>
                  <a:lnTo>
                    <a:pt x="399" y="153"/>
                  </a:lnTo>
                  <a:lnTo>
                    <a:pt x="402" y="152"/>
                  </a:lnTo>
                  <a:lnTo>
                    <a:pt x="404" y="150"/>
                  </a:lnTo>
                  <a:lnTo>
                    <a:pt x="407" y="152"/>
                  </a:lnTo>
                  <a:lnTo>
                    <a:pt x="410" y="153"/>
                  </a:lnTo>
                  <a:lnTo>
                    <a:pt x="413" y="154"/>
                  </a:lnTo>
                  <a:lnTo>
                    <a:pt x="415" y="156"/>
                  </a:lnTo>
                  <a:lnTo>
                    <a:pt x="417" y="158"/>
                  </a:lnTo>
                  <a:lnTo>
                    <a:pt x="418" y="160"/>
                  </a:lnTo>
                  <a:lnTo>
                    <a:pt x="419" y="163"/>
                  </a:lnTo>
                  <a:lnTo>
                    <a:pt x="419" y="165"/>
                  </a:lnTo>
                  <a:lnTo>
                    <a:pt x="419" y="389"/>
                  </a:lnTo>
                  <a:close/>
                  <a:moveTo>
                    <a:pt x="373" y="0"/>
                  </a:moveTo>
                  <a:lnTo>
                    <a:pt x="354" y="1"/>
                  </a:lnTo>
                  <a:lnTo>
                    <a:pt x="336" y="2"/>
                  </a:lnTo>
                  <a:lnTo>
                    <a:pt x="316" y="4"/>
                  </a:lnTo>
                  <a:lnTo>
                    <a:pt x="298" y="7"/>
                  </a:lnTo>
                  <a:lnTo>
                    <a:pt x="280" y="11"/>
                  </a:lnTo>
                  <a:lnTo>
                    <a:pt x="262" y="17"/>
                  </a:lnTo>
                  <a:lnTo>
                    <a:pt x="245" y="23"/>
                  </a:lnTo>
                  <a:lnTo>
                    <a:pt x="228" y="30"/>
                  </a:lnTo>
                  <a:lnTo>
                    <a:pt x="211" y="37"/>
                  </a:lnTo>
                  <a:lnTo>
                    <a:pt x="195" y="46"/>
                  </a:lnTo>
                  <a:lnTo>
                    <a:pt x="179" y="54"/>
                  </a:lnTo>
                  <a:lnTo>
                    <a:pt x="164" y="64"/>
                  </a:lnTo>
                  <a:lnTo>
                    <a:pt x="149" y="74"/>
                  </a:lnTo>
                  <a:lnTo>
                    <a:pt x="136" y="86"/>
                  </a:lnTo>
                  <a:lnTo>
                    <a:pt x="122" y="98"/>
                  </a:lnTo>
                  <a:lnTo>
                    <a:pt x="109" y="110"/>
                  </a:lnTo>
                  <a:lnTo>
                    <a:pt x="97" y="123"/>
                  </a:lnTo>
                  <a:lnTo>
                    <a:pt x="85" y="137"/>
                  </a:lnTo>
                  <a:lnTo>
                    <a:pt x="73" y="150"/>
                  </a:lnTo>
                  <a:lnTo>
                    <a:pt x="64" y="165"/>
                  </a:lnTo>
                  <a:lnTo>
                    <a:pt x="53" y="180"/>
                  </a:lnTo>
                  <a:lnTo>
                    <a:pt x="45" y="196"/>
                  </a:lnTo>
                  <a:lnTo>
                    <a:pt x="36" y="212"/>
                  </a:lnTo>
                  <a:lnTo>
                    <a:pt x="29" y="229"/>
                  </a:lnTo>
                  <a:lnTo>
                    <a:pt x="22" y="246"/>
                  </a:lnTo>
                  <a:lnTo>
                    <a:pt x="17" y="263"/>
                  </a:lnTo>
                  <a:lnTo>
                    <a:pt x="11" y="281"/>
                  </a:lnTo>
                  <a:lnTo>
                    <a:pt x="7" y="299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0" y="355"/>
                  </a:lnTo>
                  <a:lnTo>
                    <a:pt x="0" y="374"/>
                  </a:lnTo>
                  <a:lnTo>
                    <a:pt x="0" y="393"/>
                  </a:lnTo>
                  <a:lnTo>
                    <a:pt x="2" y="411"/>
                  </a:lnTo>
                  <a:lnTo>
                    <a:pt x="4" y="431"/>
                  </a:lnTo>
                  <a:lnTo>
                    <a:pt x="7" y="449"/>
                  </a:lnTo>
                  <a:lnTo>
                    <a:pt x="11" y="467"/>
                  </a:lnTo>
                  <a:lnTo>
                    <a:pt x="17" y="485"/>
                  </a:lnTo>
                  <a:lnTo>
                    <a:pt x="22" y="502"/>
                  </a:lnTo>
                  <a:lnTo>
                    <a:pt x="29" y="520"/>
                  </a:lnTo>
                  <a:lnTo>
                    <a:pt x="36" y="536"/>
                  </a:lnTo>
                  <a:lnTo>
                    <a:pt x="45" y="552"/>
                  </a:lnTo>
                  <a:lnTo>
                    <a:pt x="53" y="568"/>
                  </a:lnTo>
                  <a:lnTo>
                    <a:pt x="64" y="583"/>
                  </a:lnTo>
                  <a:lnTo>
                    <a:pt x="73" y="598"/>
                  </a:lnTo>
                  <a:lnTo>
                    <a:pt x="85" y="612"/>
                  </a:lnTo>
                  <a:lnTo>
                    <a:pt x="97" y="625"/>
                  </a:lnTo>
                  <a:lnTo>
                    <a:pt x="109" y="638"/>
                  </a:lnTo>
                  <a:lnTo>
                    <a:pt x="122" y="650"/>
                  </a:lnTo>
                  <a:lnTo>
                    <a:pt x="136" y="662"/>
                  </a:lnTo>
                  <a:lnTo>
                    <a:pt x="149" y="674"/>
                  </a:lnTo>
                  <a:lnTo>
                    <a:pt x="164" y="683"/>
                  </a:lnTo>
                  <a:lnTo>
                    <a:pt x="179" y="694"/>
                  </a:lnTo>
                  <a:lnTo>
                    <a:pt x="195" y="702"/>
                  </a:lnTo>
                  <a:lnTo>
                    <a:pt x="211" y="711"/>
                  </a:lnTo>
                  <a:lnTo>
                    <a:pt x="228" y="719"/>
                  </a:lnTo>
                  <a:lnTo>
                    <a:pt x="245" y="725"/>
                  </a:lnTo>
                  <a:lnTo>
                    <a:pt x="262" y="730"/>
                  </a:lnTo>
                  <a:lnTo>
                    <a:pt x="280" y="736"/>
                  </a:lnTo>
                  <a:lnTo>
                    <a:pt x="298" y="740"/>
                  </a:lnTo>
                  <a:lnTo>
                    <a:pt x="316" y="743"/>
                  </a:lnTo>
                  <a:lnTo>
                    <a:pt x="336" y="745"/>
                  </a:lnTo>
                  <a:lnTo>
                    <a:pt x="354" y="747"/>
                  </a:lnTo>
                  <a:lnTo>
                    <a:pt x="373" y="747"/>
                  </a:lnTo>
                  <a:lnTo>
                    <a:pt x="392" y="747"/>
                  </a:lnTo>
                  <a:lnTo>
                    <a:pt x="412" y="745"/>
                  </a:lnTo>
                  <a:lnTo>
                    <a:pt x="430" y="743"/>
                  </a:lnTo>
                  <a:lnTo>
                    <a:pt x="449" y="740"/>
                  </a:lnTo>
                  <a:lnTo>
                    <a:pt x="466" y="736"/>
                  </a:lnTo>
                  <a:lnTo>
                    <a:pt x="484" y="730"/>
                  </a:lnTo>
                  <a:lnTo>
                    <a:pt x="501" y="725"/>
                  </a:lnTo>
                  <a:lnTo>
                    <a:pt x="519" y="719"/>
                  </a:lnTo>
                  <a:lnTo>
                    <a:pt x="536" y="711"/>
                  </a:lnTo>
                  <a:lnTo>
                    <a:pt x="552" y="702"/>
                  </a:lnTo>
                  <a:lnTo>
                    <a:pt x="567" y="694"/>
                  </a:lnTo>
                  <a:lnTo>
                    <a:pt x="582" y="683"/>
                  </a:lnTo>
                  <a:lnTo>
                    <a:pt x="597" y="674"/>
                  </a:lnTo>
                  <a:lnTo>
                    <a:pt x="611" y="662"/>
                  </a:lnTo>
                  <a:lnTo>
                    <a:pt x="624" y="650"/>
                  </a:lnTo>
                  <a:lnTo>
                    <a:pt x="637" y="638"/>
                  </a:lnTo>
                  <a:lnTo>
                    <a:pt x="650" y="625"/>
                  </a:lnTo>
                  <a:lnTo>
                    <a:pt x="662" y="612"/>
                  </a:lnTo>
                  <a:lnTo>
                    <a:pt x="673" y="598"/>
                  </a:lnTo>
                  <a:lnTo>
                    <a:pt x="683" y="583"/>
                  </a:lnTo>
                  <a:lnTo>
                    <a:pt x="693" y="568"/>
                  </a:lnTo>
                  <a:lnTo>
                    <a:pt x="702" y="552"/>
                  </a:lnTo>
                  <a:lnTo>
                    <a:pt x="710" y="536"/>
                  </a:lnTo>
                  <a:lnTo>
                    <a:pt x="718" y="520"/>
                  </a:lnTo>
                  <a:lnTo>
                    <a:pt x="724" y="502"/>
                  </a:lnTo>
                  <a:lnTo>
                    <a:pt x="730" y="485"/>
                  </a:lnTo>
                  <a:lnTo>
                    <a:pt x="736" y="467"/>
                  </a:lnTo>
                  <a:lnTo>
                    <a:pt x="739" y="449"/>
                  </a:lnTo>
                  <a:lnTo>
                    <a:pt x="743" y="431"/>
                  </a:lnTo>
                  <a:lnTo>
                    <a:pt x="745" y="411"/>
                  </a:lnTo>
                  <a:lnTo>
                    <a:pt x="746" y="393"/>
                  </a:lnTo>
                  <a:lnTo>
                    <a:pt x="748" y="374"/>
                  </a:lnTo>
                  <a:lnTo>
                    <a:pt x="746" y="355"/>
                  </a:lnTo>
                  <a:lnTo>
                    <a:pt x="745" y="336"/>
                  </a:lnTo>
                  <a:lnTo>
                    <a:pt x="743" y="317"/>
                  </a:lnTo>
                  <a:lnTo>
                    <a:pt x="739" y="299"/>
                  </a:lnTo>
                  <a:lnTo>
                    <a:pt x="736" y="281"/>
                  </a:lnTo>
                  <a:lnTo>
                    <a:pt x="730" y="263"/>
                  </a:lnTo>
                  <a:lnTo>
                    <a:pt x="724" y="246"/>
                  </a:lnTo>
                  <a:lnTo>
                    <a:pt x="718" y="229"/>
                  </a:lnTo>
                  <a:lnTo>
                    <a:pt x="710" y="212"/>
                  </a:lnTo>
                  <a:lnTo>
                    <a:pt x="702" y="196"/>
                  </a:lnTo>
                  <a:lnTo>
                    <a:pt x="693" y="180"/>
                  </a:lnTo>
                  <a:lnTo>
                    <a:pt x="683" y="165"/>
                  </a:lnTo>
                  <a:lnTo>
                    <a:pt x="673" y="150"/>
                  </a:lnTo>
                  <a:lnTo>
                    <a:pt x="662" y="137"/>
                  </a:lnTo>
                  <a:lnTo>
                    <a:pt x="650" y="123"/>
                  </a:lnTo>
                  <a:lnTo>
                    <a:pt x="637" y="110"/>
                  </a:lnTo>
                  <a:lnTo>
                    <a:pt x="624" y="98"/>
                  </a:lnTo>
                  <a:lnTo>
                    <a:pt x="611" y="86"/>
                  </a:lnTo>
                  <a:lnTo>
                    <a:pt x="597" y="74"/>
                  </a:lnTo>
                  <a:lnTo>
                    <a:pt x="582" y="64"/>
                  </a:lnTo>
                  <a:lnTo>
                    <a:pt x="567" y="54"/>
                  </a:lnTo>
                  <a:lnTo>
                    <a:pt x="552" y="46"/>
                  </a:lnTo>
                  <a:lnTo>
                    <a:pt x="536" y="37"/>
                  </a:lnTo>
                  <a:lnTo>
                    <a:pt x="519" y="30"/>
                  </a:lnTo>
                  <a:lnTo>
                    <a:pt x="501" y="23"/>
                  </a:lnTo>
                  <a:lnTo>
                    <a:pt x="484" y="17"/>
                  </a:lnTo>
                  <a:lnTo>
                    <a:pt x="466" y="11"/>
                  </a:lnTo>
                  <a:lnTo>
                    <a:pt x="449" y="7"/>
                  </a:lnTo>
                  <a:lnTo>
                    <a:pt x="430" y="4"/>
                  </a:lnTo>
                  <a:lnTo>
                    <a:pt x="412" y="2"/>
                  </a:lnTo>
                  <a:lnTo>
                    <a:pt x="392" y="1"/>
                  </a:lnTo>
                  <a:lnTo>
                    <a:pt x="3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64">
            <a:extLst>
              <a:ext uri="{FF2B5EF4-FFF2-40B4-BE49-F238E27FC236}">
                <a16:creationId xmlns:a16="http://schemas.microsoft.com/office/drawing/2014/main" id="{A6099A0D-0816-415B-B66A-87751B757442}"/>
              </a:ext>
            </a:extLst>
          </p:cNvPr>
          <p:cNvGrpSpPr/>
          <p:nvPr/>
        </p:nvGrpSpPr>
        <p:grpSpPr>
          <a:xfrm>
            <a:off x="4677298" y="1675639"/>
            <a:ext cx="285751" cy="269875"/>
            <a:chOff x="333622" y="4212342"/>
            <a:chExt cx="285751" cy="269875"/>
          </a:xfrm>
          <a:solidFill>
            <a:schemeClr val="bg1"/>
          </a:solidFill>
        </p:grpSpPr>
        <p:sp>
          <p:nvSpPr>
            <p:cNvPr id="51" name="Freeform 4461">
              <a:extLst>
                <a:ext uri="{FF2B5EF4-FFF2-40B4-BE49-F238E27FC236}">
                  <a16:creationId xmlns:a16="http://schemas.microsoft.com/office/drawing/2014/main" id="{4AABD44C-44E2-4EAB-B29C-1E2FAFC23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97" y="4467929"/>
              <a:ext cx="15875" cy="14288"/>
            </a:xfrm>
            <a:custGeom>
              <a:avLst/>
              <a:gdLst>
                <a:gd name="T0" fmla="*/ 4 w 52"/>
                <a:gd name="T1" fmla="*/ 23 h 49"/>
                <a:gd name="T2" fmla="*/ 2 w 52"/>
                <a:gd name="T3" fmla="*/ 25 h 49"/>
                <a:gd name="T4" fmla="*/ 1 w 52"/>
                <a:gd name="T5" fmla="*/ 28 h 49"/>
                <a:gd name="T6" fmla="*/ 0 w 52"/>
                <a:gd name="T7" fmla="*/ 31 h 49"/>
                <a:gd name="T8" fmla="*/ 0 w 52"/>
                <a:gd name="T9" fmla="*/ 33 h 49"/>
                <a:gd name="T10" fmla="*/ 0 w 52"/>
                <a:gd name="T11" fmla="*/ 37 h 49"/>
                <a:gd name="T12" fmla="*/ 1 w 52"/>
                <a:gd name="T13" fmla="*/ 40 h 49"/>
                <a:gd name="T14" fmla="*/ 2 w 52"/>
                <a:gd name="T15" fmla="*/ 43 h 49"/>
                <a:gd name="T16" fmla="*/ 4 w 52"/>
                <a:gd name="T17" fmla="*/ 45 h 49"/>
                <a:gd name="T18" fmla="*/ 6 w 52"/>
                <a:gd name="T19" fmla="*/ 47 h 49"/>
                <a:gd name="T20" fmla="*/ 9 w 52"/>
                <a:gd name="T21" fmla="*/ 48 h 49"/>
                <a:gd name="T22" fmla="*/ 11 w 52"/>
                <a:gd name="T23" fmla="*/ 49 h 49"/>
                <a:gd name="T24" fmla="*/ 15 w 52"/>
                <a:gd name="T25" fmla="*/ 49 h 49"/>
                <a:gd name="T26" fmla="*/ 18 w 52"/>
                <a:gd name="T27" fmla="*/ 49 h 49"/>
                <a:gd name="T28" fmla="*/ 20 w 52"/>
                <a:gd name="T29" fmla="*/ 48 h 49"/>
                <a:gd name="T30" fmla="*/ 23 w 52"/>
                <a:gd name="T31" fmla="*/ 47 h 49"/>
                <a:gd name="T32" fmla="*/ 25 w 52"/>
                <a:gd name="T33" fmla="*/ 45 h 49"/>
                <a:gd name="T34" fmla="*/ 52 w 52"/>
                <a:gd name="T35" fmla="*/ 18 h 49"/>
                <a:gd name="T36" fmla="*/ 39 w 52"/>
                <a:gd name="T37" fmla="*/ 9 h 49"/>
                <a:gd name="T38" fmla="*/ 26 w 52"/>
                <a:gd name="T39" fmla="*/ 0 h 49"/>
                <a:gd name="T40" fmla="*/ 4 w 52"/>
                <a:gd name="T41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9">
                  <a:moveTo>
                    <a:pt x="4" y="23"/>
                  </a:moveTo>
                  <a:lnTo>
                    <a:pt x="2" y="25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52" y="18"/>
                  </a:lnTo>
                  <a:lnTo>
                    <a:pt x="39" y="9"/>
                  </a:lnTo>
                  <a:lnTo>
                    <a:pt x="26" y="0"/>
                  </a:ln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4462">
              <a:extLst>
                <a:ext uri="{FF2B5EF4-FFF2-40B4-BE49-F238E27FC236}">
                  <a16:creationId xmlns:a16="http://schemas.microsoft.com/office/drawing/2014/main" id="{B3753CAC-F627-4C9D-9E37-7AF67FDF9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60" y="4464754"/>
              <a:ext cx="19050" cy="17463"/>
            </a:xfrm>
            <a:custGeom>
              <a:avLst/>
              <a:gdLst>
                <a:gd name="T0" fmla="*/ 24 w 61"/>
                <a:gd name="T1" fmla="*/ 0 h 59"/>
                <a:gd name="T2" fmla="*/ 12 w 61"/>
                <a:gd name="T3" fmla="*/ 9 h 59"/>
                <a:gd name="T4" fmla="*/ 0 w 61"/>
                <a:gd name="T5" fmla="*/ 18 h 59"/>
                <a:gd name="T6" fmla="*/ 36 w 61"/>
                <a:gd name="T7" fmla="*/ 55 h 59"/>
                <a:gd name="T8" fmla="*/ 39 w 61"/>
                <a:gd name="T9" fmla="*/ 57 h 59"/>
                <a:gd name="T10" fmla="*/ 41 w 61"/>
                <a:gd name="T11" fmla="*/ 58 h 59"/>
                <a:gd name="T12" fmla="*/ 44 w 61"/>
                <a:gd name="T13" fmla="*/ 59 h 59"/>
                <a:gd name="T14" fmla="*/ 46 w 61"/>
                <a:gd name="T15" fmla="*/ 59 h 59"/>
                <a:gd name="T16" fmla="*/ 49 w 61"/>
                <a:gd name="T17" fmla="*/ 59 h 59"/>
                <a:gd name="T18" fmla="*/ 53 w 61"/>
                <a:gd name="T19" fmla="*/ 58 h 59"/>
                <a:gd name="T20" fmla="*/ 55 w 61"/>
                <a:gd name="T21" fmla="*/ 57 h 59"/>
                <a:gd name="T22" fmla="*/ 57 w 61"/>
                <a:gd name="T23" fmla="*/ 55 h 59"/>
                <a:gd name="T24" fmla="*/ 59 w 61"/>
                <a:gd name="T25" fmla="*/ 53 h 59"/>
                <a:gd name="T26" fmla="*/ 60 w 61"/>
                <a:gd name="T27" fmla="*/ 50 h 59"/>
                <a:gd name="T28" fmla="*/ 61 w 61"/>
                <a:gd name="T29" fmla="*/ 47 h 59"/>
                <a:gd name="T30" fmla="*/ 61 w 61"/>
                <a:gd name="T31" fmla="*/ 43 h 59"/>
                <a:gd name="T32" fmla="*/ 61 w 61"/>
                <a:gd name="T33" fmla="*/ 41 h 59"/>
                <a:gd name="T34" fmla="*/ 60 w 61"/>
                <a:gd name="T35" fmla="*/ 38 h 59"/>
                <a:gd name="T36" fmla="*/ 59 w 61"/>
                <a:gd name="T37" fmla="*/ 35 h 59"/>
                <a:gd name="T38" fmla="*/ 57 w 61"/>
                <a:gd name="T39" fmla="*/ 33 h 59"/>
                <a:gd name="T40" fmla="*/ 24 w 61"/>
                <a:gd name="T4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59">
                  <a:moveTo>
                    <a:pt x="24" y="0"/>
                  </a:moveTo>
                  <a:lnTo>
                    <a:pt x="12" y="9"/>
                  </a:lnTo>
                  <a:lnTo>
                    <a:pt x="0" y="18"/>
                  </a:lnTo>
                  <a:lnTo>
                    <a:pt x="36" y="55"/>
                  </a:lnTo>
                  <a:lnTo>
                    <a:pt x="39" y="57"/>
                  </a:lnTo>
                  <a:lnTo>
                    <a:pt x="41" y="58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7" y="55"/>
                  </a:lnTo>
                  <a:lnTo>
                    <a:pt x="59" y="53"/>
                  </a:lnTo>
                  <a:lnTo>
                    <a:pt x="60" y="50"/>
                  </a:lnTo>
                  <a:lnTo>
                    <a:pt x="61" y="47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0" y="38"/>
                  </a:lnTo>
                  <a:lnTo>
                    <a:pt x="59" y="35"/>
                  </a:lnTo>
                  <a:lnTo>
                    <a:pt x="57" y="33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4463">
              <a:extLst>
                <a:ext uri="{FF2B5EF4-FFF2-40B4-BE49-F238E27FC236}">
                  <a16:creationId xmlns:a16="http://schemas.microsoft.com/office/drawing/2014/main" id="{5A57B5C5-DED3-469E-A568-173374CB7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22" y="4212342"/>
              <a:ext cx="93663" cy="90488"/>
            </a:xfrm>
            <a:custGeom>
              <a:avLst/>
              <a:gdLst>
                <a:gd name="T0" fmla="*/ 286 w 291"/>
                <a:gd name="T1" fmla="*/ 91 h 283"/>
                <a:gd name="T2" fmla="*/ 276 w 291"/>
                <a:gd name="T3" fmla="*/ 70 h 283"/>
                <a:gd name="T4" fmla="*/ 262 w 291"/>
                <a:gd name="T5" fmla="*/ 52 h 283"/>
                <a:gd name="T6" fmla="*/ 246 w 291"/>
                <a:gd name="T7" fmla="*/ 36 h 283"/>
                <a:gd name="T8" fmla="*/ 228 w 291"/>
                <a:gd name="T9" fmla="*/ 23 h 283"/>
                <a:gd name="T10" fmla="*/ 207 w 291"/>
                <a:gd name="T11" fmla="*/ 13 h 283"/>
                <a:gd name="T12" fmla="*/ 185 w 291"/>
                <a:gd name="T13" fmla="*/ 5 h 283"/>
                <a:gd name="T14" fmla="*/ 161 w 291"/>
                <a:gd name="T15" fmla="*/ 1 h 283"/>
                <a:gd name="T16" fmla="*/ 133 w 291"/>
                <a:gd name="T17" fmla="*/ 1 h 283"/>
                <a:gd name="T18" fmla="*/ 105 w 291"/>
                <a:gd name="T19" fmla="*/ 7 h 283"/>
                <a:gd name="T20" fmla="*/ 78 w 291"/>
                <a:gd name="T21" fmla="*/ 18 h 283"/>
                <a:gd name="T22" fmla="*/ 54 w 291"/>
                <a:gd name="T23" fmla="*/ 34 h 283"/>
                <a:gd name="T24" fmla="*/ 34 w 291"/>
                <a:gd name="T25" fmla="*/ 54 h 283"/>
                <a:gd name="T26" fmla="*/ 18 w 291"/>
                <a:gd name="T27" fmla="*/ 79 h 283"/>
                <a:gd name="T28" fmla="*/ 6 w 291"/>
                <a:gd name="T29" fmla="*/ 106 h 283"/>
                <a:gd name="T30" fmla="*/ 1 w 291"/>
                <a:gd name="T31" fmla="*/ 135 h 283"/>
                <a:gd name="T32" fmla="*/ 0 w 291"/>
                <a:gd name="T33" fmla="*/ 160 h 283"/>
                <a:gd name="T34" fmla="*/ 3 w 291"/>
                <a:gd name="T35" fmla="*/ 182 h 283"/>
                <a:gd name="T36" fmla="*/ 8 w 291"/>
                <a:gd name="T37" fmla="*/ 201 h 283"/>
                <a:gd name="T38" fmla="*/ 17 w 291"/>
                <a:gd name="T39" fmla="*/ 220 h 283"/>
                <a:gd name="T40" fmla="*/ 28 w 291"/>
                <a:gd name="T41" fmla="*/ 237 h 283"/>
                <a:gd name="T42" fmla="*/ 40 w 291"/>
                <a:gd name="T43" fmla="*/ 252 h 283"/>
                <a:gd name="T44" fmla="*/ 55 w 291"/>
                <a:gd name="T45" fmla="*/ 266 h 283"/>
                <a:gd name="T46" fmla="*/ 71 w 291"/>
                <a:gd name="T47" fmla="*/ 278 h 283"/>
                <a:gd name="T48" fmla="*/ 90 w 291"/>
                <a:gd name="T49" fmla="*/ 267 h 283"/>
                <a:gd name="T50" fmla="*/ 110 w 291"/>
                <a:gd name="T51" fmla="*/ 238 h 283"/>
                <a:gd name="T52" fmla="*/ 131 w 291"/>
                <a:gd name="T53" fmla="*/ 212 h 283"/>
                <a:gd name="T54" fmla="*/ 156 w 291"/>
                <a:gd name="T55" fmla="*/ 186 h 283"/>
                <a:gd name="T56" fmla="*/ 183 w 291"/>
                <a:gd name="T57" fmla="*/ 163 h 283"/>
                <a:gd name="T58" fmla="*/ 212 w 291"/>
                <a:gd name="T59" fmla="*/ 142 h 283"/>
                <a:gd name="T60" fmla="*/ 242 w 291"/>
                <a:gd name="T61" fmla="*/ 124 h 283"/>
                <a:gd name="T62" fmla="*/ 274 w 291"/>
                <a:gd name="T63" fmla="*/ 10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283">
                  <a:moveTo>
                    <a:pt x="291" y="102"/>
                  </a:moveTo>
                  <a:lnTo>
                    <a:pt x="286" y="91"/>
                  </a:lnTo>
                  <a:lnTo>
                    <a:pt x="281" y="81"/>
                  </a:lnTo>
                  <a:lnTo>
                    <a:pt x="276" y="70"/>
                  </a:lnTo>
                  <a:lnTo>
                    <a:pt x="269" y="62"/>
                  </a:lnTo>
                  <a:lnTo>
                    <a:pt x="262" y="52"/>
                  </a:lnTo>
                  <a:lnTo>
                    <a:pt x="254" y="44"/>
                  </a:lnTo>
                  <a:lnTo>
                    <a:pt x="246" y="36"/>
                  </a:lnTo>
                  <a:lnTo>
                    <a:pt x="237" y="30"/>
                  </a:lnTo>
                  <a:lnTo>
                    <a:pt x="228" y="23"/>
                  </a:lnTo>
                  <a:lnTo>
                    <a:pt x="217" y="17"/>
                  </a:lnTo>
                  <a:lnTo>
                    <a:pt x="207" y="13"/>
                  </a:lnTo>
                  <a:lnTo>
                    <a:pt x="196" y="8"/>
                  </a:lnTo>
                  <a:lnTo>
                    <a:pt x="185" y="5"/>
                  </a:lnTo>
                  <a:lnTo>
                    <a:pt x="173" y="2"/>
                  </a:lnTo>
                  <a:lnTo>
                    <a:pt x="161" y="1"/>
                  </a:lnTo>
                  <a:lnTo>
                    <a:pt x="149" y="0"/>
                  </a:lnTo>
                  <a:lnTo>
                    <a:pt x="133" y="1"/>
                  </a:lnTo>
                  <a:lnTo>
                    <a:pt x="120" y="3"/>
                  </a:lnTo>
                  <a:lnTo>
                    <a:pt x="105" y="7"/>
                  </a:lnTo>
                  <a:lnTo>
                    <a:pt x="91" y="12"/>
                  </a:lnTo>
                  <a:lnTo>
                    <a:pt x="78" y="18"/>
                  </a:lnTo>
                  <a:lnTo>
                    <a:pt x="66" y="25"/>
                  </a:lnTo>
                  <a:lnTo>
                    <a:pt x="54" y="34"/>
                  </a:lnTo>
                  <a:lnTo>
                    <a:pt x="44" y="45"/>
                  </a:lnTo>
                  <a:lnTo>
                    <a:pt x="34" y="54"/>
                  </a:lnTo>
                  <a:lnTo>
                    <a:pt x="25" y="66"/>
                  </a:lnTo>
                  <a:lnTo>
                    <a:pt x="18" y="79"/>
                  </a:lnTo>
                  <a:lnTo>
                    <a:pt x="11" y="92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35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1" y="171"/>
                  </a:lnTo>
                  <a:lnTo>
                    <a:pt x="3" y="182"/>
                  </a:lnTo>
                  <a:lnTo>
                    <a:pt x="5" y="191"/>
                  </a:lnTo>
                  <a:lnTo>
                    <a:pt x="8" y="201"/>
                  </a:lnTo>
                  <a:lnTo>
                    <a:pt x="13" y="211"/>
                  </a:lnTo>
                  <a:lnTo>
                    <a:pt x="17" y="220"/>
                  </a:lnTo>
                  <a:lnTo>
                    <a:pt x="22" y="229"/>
                  </a:lnTo>
                  <a:lnTo>
                    <a:pt x="28" y="237"/>
                  </a:lnTo>
                  <a:lnTo>
                    <a:pt x="34" y="245"/>
                  </a:lnTo>
                  <a:lnTo>
                    <a:pt x="40" y="252"/>
                  </a:lnTo>
                  <a:lnTo>
                    <a:pt x="48" y="260"/>
                  </a:lnTo>
                  <a:lnTo>
                    <a:pt x="55" y="266"/>
                  </a:lnTo>
                  <a:lnTo>
                    <a:pt x="63" y="273"/>
                  </a:lnTo>
                  <a:lnTo>
                    <a:pt x="71" y="278"/>
                  </a:lnTo>
                  <a:lnTo>
                    <a:pt x="81" y="283"/>
                  </a:lnTo>
                  <a:lnTo>
                    <a:pt x="90" y="267"/>
                  </a:lnTo>
                  <a:lnTo>
                    <a:pt x="99" y="253"/>
                  </a:lnTo>
                  <a:lnTo>
                    <a:pt x="110" y="238"/>
                  </a:lnTo>
                  <a:lnTo>
                    <a:pt x="121" y="224"/>
                  </a:lnTo>
                  <a:lnTo>
                    <a:pt x="131" y="212"/>
                  </a:lnTo>
                  <a:lnTo>
                    <a:pt x="144" y="199"/>
                  </a:lnTo>
                  <a:lnTo>
                    <a:pt x="156" y="186"/>
                  </a:lnTo>
                  <a:lnTo>
                    <a:pt x="169" y="174"/>
                  </a:lnTo>
                  <a:lnTo>
                    <a:pt x="183" y="163"/>
                  </a:lnTo>
                  <a:lnTo>
                    <a:pt x="197" y="153"/>
                  </a:lnTo>
                  <a:lnTo>
                    <a:pt x="212" y="142"/>
                  </a:lnTo>
                  <a:lnTo>
                    <a:pt x="227" y="133"/>
                  </a:lnTo>
                  <a:lnTo>
                    <a:pt x="242" y="124"/>
                  </a:lnTo>
                  <a:lnTo>
                    <a:pt x="258" y="116"/>
                  </a:lnTo>
                  <a:lnTo>
                    <a:pt x="274" y="109"/>
                  </a:lnTo>
                  <a:lnTo>
                    <a:pt x="29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 4464">
              <a:extLst>
                <a:ext uri="{FF2B5EF4-FFF2-40B4-BE49-F238E27FC236}">
                  <a16:creationId xmlns:a16="http://schemas.microsoft.com/office/drawing/2014/main" id="{C83DB5DC-C3B7-403C-B303-BE6A3C6DA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10" y="4212342"/>
              <a:ext cx="93663" cy="93663"/>
            </a:xfrm>
            <a:custGeom>
              <a:avLst/>
              <a:gdLst>
                <a:gd name="T0" fmla="*/ 132 w 293"/>
                <a:gd name="T1" fmla="*/ 1 h 293"/>
                <a:gd name="T2" fmla="*/ 106 w 293"/>
                <a:gd name="T3" fmla="*/ 5 h 293"/>
                <a:gd name="T4" fmla="*/ 84 w 293"/>
                <a:gd name="T5" fmla="*/ 14 h 293"/>
                <a:gd name="T6" fmla="*/ 62 w 293"/>
                <a:gd name="T7" fmla="*/ 25 h 293"/>
                <a:gd name="T8" fmla="*/ 43 w 293"/>
                <a:gd name="T9" fmla="*/ 40 h 293"/>
                <a:gd name="T10" fmla="*/ 27 w 293"/>
                <a:gd name="T11" fmla="*/ 58 h 293"/>
                <a:gd name="T12" fmla="*/ 13 w 293"/>
                <a:gd name="T13" fmla="*/ 78 h 293"/>
                <a:gd name="T14" fmla="*/ 3 w 293"/>
                <a:gd name="T15" fmla="*/ 100 h 293"/>
                <a:gd name="T16" fmla="*/ 15 w 293"/>
                <a:gd name="T17" fmla="*/ 120 h 293"/>
                <a:gd name="T18" fmla="*/ 44 w 293"/>
                <a:gd name="T19" fmla="*/ 137 h 293"/>
                <a:gd name="T20" fmla="*/ 71 w 293"/>
                <a:gd name="T21" fmla="*/ 156 h 293"/>
                <a:gd name="T22" fmla="*/ 96 w 293"/>
                <a:gd name="T23" fmla="*/ 176 h 293"/>
                <a:gd name="T24" fmla="*/ 121 w 293"/>
                <a:gd name="T25" fmla="*/ 200 h 293"/>
                <a:gd name="T26" fmla="*/ 142 w 293"/>
                <a:gd name="T27" fmla="*/ 224 h 293"/>
                <a:gd name="T28" fmla="*/ 163 w 293"/>
                <a:gd name="T29" fmla="*/ 250 h 293"/>
                <a:gd name="T30" fmla="*/ 180 w 293"/>
                <a:gd name="T31" fmla="*/ 279 h 293"/>
                <a:gd name="T32" fmla="*/ 199 w 293"/>
                <a:gd name="T33" fmla="*/ 290 h 293"/>
                <a:gd name="T34" fmla="*/ 221 w 293"/>
                <a:gd name="T35" fmla="*/ 279 h 293"/>
                <a:gd name="T36" fmla="*/ 240 w 293"/>
                <a:gd name="T37" fmla="*/ 265 h 293"/>
                <a:gd name="T38" fmla="*/ 257 w 293"/>
                <a:gd name="T39" fmla="*/ 249 h 293"/>
                <a:gd name="T40" fmla="*/ 271 w 293"/>
                <a:gd name="T41" fmla="*/ 230 h 293"/>
                <a:gd name="T42" fmla="*/ 282 w 293"/>
                <a:gd name="T43" fmla="*/ 209 h 293"/>
                <a:gd name="T44" fmla="*/ 289 w 293"/>
                <a:gd name="T45" fmla="*/ 186 h 293"/>
                <a:gd name="T46" fmla="*/ 293 w 293"/>
                <a:gd name="T47" fmla="*/ 162 h 293"/>
                <a:gd name="T48" fmla="*/ 293 w 293"/>
                <a:gd name="T49" fmla="*/ 135 h 293"/>
                <a:gd name="T50" fmla="*/ 287 w 293"/>
                <a:gd name="T51" fmla="*/ 106 h 293"/>
                <a:gd name="T52" fmla="*/ 276 w 293"/>
                <a:gd name="T53" fmla="*/ 79 h 293"/>
                <a:gd name="T54" fmla="*/ 260 w 293"/>
                <a:gd name="T55" fmla="*/ 54 h 293"/>
                <a:gd name="T56" fmla="*/ 240 w 293"/>
                <a:gd name="T57" fmla="*/ 34 h 293"/>
                <a:gd name="T58" fmla="*/ 215 w 293"/>
                <a:gd name="T59" fmla="*/ 18 h 293"/>
                <a:gd name="T60" fmla="*/ 188 w 293"/>
                <a:gd name="T61" fmla="*/ 7 h 293"/>
                <a:gd name="T62" fmla="*/ 160 w 293"/>
                <a:gd name="T63" fmla="*/ 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293">
                  <a:moveTo>
                    <a:pt x="145" y="0"/>
                  </a:moveTo>
                  <a:lnTo>
                    <a:pt x="132" y="1"/>
                  </a:lnTo>
                  <a:lnTo>
                    <a:pt x="119" y="3"/>
                  </a:lnTo>
                  <a:lnTo>
                    <a:pt x="106" y="5"/>
                  </a:lnTo>
                  <a:lnTo>
                    <a:pt x="94" y="8"/>
                  </a:lnTo>
                  <a:lnTo>
                    <a:pt x="84" y="14"/>
                  </a:lnTo>
                  <a:lnTo>
                    <a:pt x="72" y="19"/>
                  </a:lnTo>
                  <a:lnTo>
                    <a:pt x="62" y="25"/>
                  </a:lnTo>
                  <a:lnTo>
                    <a:pt x="53" y="32"/>
                  </a:lnTo>
                  <a:lnTo>
                    <a:pt x="43" y="40"/>
                  </a:lnTo>
                  <a:lnTo>
                    <a:pt x="34" y="49"/>
                  </a:lnTo>
                  <a:lnTo>
                    <a:pt x="27" y="58"/>
                  </a:lnTo>
                  <a:lnTo>
                    <a:pt x="19" y="68"/>
                  </a:lnTo>
                  <a:lnTo>
                    <a:pt x="13" y="78"/>
                  </a:lnTo>
                  <a:lnTo>
                    <a:pt x="8" y="90"/>
                  </a:lnTo>
                  <a:lnTo>
                    <a:pt x="3" y="100"/>
                  </a:lnTo>
                  <a:lnTo>
                    <a:pt x="0" y="112"/>
                  </a:lnTo>
                  <a:lnTo>
                    <a:pt x="15" y="120"/>
                  </a:lnTo>
                  <a:lnTo>
                    <a:pt x="29" y="128"/>
                  </a:lnTo>
                  <a:lnTo>
                    <a:pt x="44" y="137"/>
                  </a:lnTo>
                  <a:lnTo>
                    <a:pt x="58" y="146"/>
                  </a:lnTo>
                  <a:lnTo>
                    <a:pt x="71" y="156"/>
                  </a:lnTo>
                  <a:lnTo>
                    <a:pt x="84" y="166"/>
                  </a:lnTo>
                  <a:lnTo>
                    <a:pt x="96" y="176"/>
                  </a:lnTo>
                  <a:lnTo>
                    <a:pt x="109" y="188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42" y="224"/>
                  </a:lnTo>
                  <a:lnTo>
                    <a:pt x="153" y="237"/>
                  </a:lnTo>
                  <a:lnTo>
                    <a:pt x="163" y="250"/>
                  </a:lnTo>
                  <a:lnTo>
                    <a:pt x="171" y="264"/>
                  </a:lnTo>
                  <a:lnTo>
                    <a:pt x="180" y="279"/>
                  </a:lnTo>
                  <a:lnTo>
                    <a:pt x="188" y="293"/>
                  </a:lnTo>
                  <a:lnTo>
                    <a:pt x="199" y="290"/>
                  </a:lnTo>
                  <a:lnTo>
                    <a:pt x="211" y="284"/>
                  </a:lnTo>
                  <a:lnTo>
                    <a:pt x="221" y="279"/>
                  </a:lnTo>
                  <a:lnTo>
                    <a:pt x="230" y="273"/>
                  </a:lnTo>
                  <a:lnTo>
                    <a:pt x="240" y="265"/>
                  </a:lnTo>
                  <a:lnTo>
                    <a:pt x="248" y="258"/>
                  </a:lnTo>
                  <a:lnTo>
                    <a:pt x="257" y="249"/>
                  </a:lnTo>
                  <a:lnTo>
                    <a:pt x="264" y="239"/>
                  </a:lnTo>
                  <a:lnTo>
                    <a:pt x="271" y="230"/>
                  </a:lnTo>
                  <a:lnTo>
                    <a:pt x="276" y="220"/>
                  </a:lnTo>
                  <a:lnTo>
                    <a:pt x="282" y="209"/>
                  </a:lnTo>
                  <a:lnTo>
                    <a:pt x="286" y="198"/>
                  </a:lnTo>
                  <a:lnTo>
                    <a:pt x="289" y="186"/>
                  </a:lnTo>
                  <a:lnTo>
                    <a:pt x="292" y="174"/>
                  </a:lnTo>
                  <a:lnTo>
                    <a:pt x="293" y="162"/>
                  </a:lnTo>
                  <a:lnTo>
                    <a:pt x="293" y="150"/>
                  </a:lnTo>
                  <a:lnTo>
                    <a:pt x="293" y="135"/>
                  </a:lnTo>
                  <a:lnTo>
                    <a:pt x="291" y="120"/>
                  </a:lnTo>
                  <a:lnTo>
                    <a:pt x="287" y="106"/>
                  </a:lnTo>
                  <a:lnTo>
                    <a:pt x="282" y="92"/>
                  </a:lnTo>
                  <a:lnTo>
                    <a:pt x="276" y="79"/>
                  </a:lnTo>
                  <a:lnTo>
                    <a:pt x="269" y="66"/>
                  </a:lnTo>
                  <a:lnTo>
                    <a:pt x="260" y="54"/>
                  </a:lnTo>
                  <a:lnTo>
                    <a:pt x="249" y="45"/>
                  </a:lnTo>
                  <a:lnTo>
                    <a:pt x="240" y="34"/>
                  </a:lnTo>
                  <a:lnTo>
                    <a:pt x="228" y="25"/>
                  </a:lnTo>
                  <a:lnTo>
                    <a:pt x="215" y="18"/>
                  </a:lnTo>
                  <a:lnTo>
                    <a:pt x="202" y="12"/>
                  </a:lnTo>
                  <a:lnTo>
                    <a:pt x="188" y="7"/>
                  </a:lnTo>
                  <a:lnTo>
                    <a:pt x="175" y="3"/>
                  </a:lnTo>
                  <a:lnTo>
                    <a:pt x="16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4465">
              <a:extLst>
                <a:ext uri="{FF2B5EF4-FFF2-40B4-BE49-F238E27FC236}">
                  <a16:creationId xmlns:a16="http://schemas.microsoft.com/office/drawing/2014/main" id="{FA76F0E5-D0D4-4213-94CF-3E7C9F2A4B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72" y="4245679"/>
              <a:ext cx="238125" cy="236538"/>
            </a:xfrm>
            <a:custGeom>
              <a:avLst/>
              <a:gdLst>
                <a:gd name="T0" fmla="*/ 418 w 748"/>
                <a:gd name="T1" fmla="*/ 394 h 747"/>
                <a:gd name="T2" fmla="*/ 413 w 748"/>
                <a:gd name="T3" fmla="*/ 401 h 747"/>
                <a:gd name="T4" fmla="*/ 404 w 748"/>
                <a:gd name="T5" fmla="*/ 404 h 747"/>
                <a:gd name="T6" fmla="*/ 248 w 748"/>
                <a:gd name="T7" fmla="*/ 403 h 747"/>
                <a:gd name="T8" fmla="*/ 241 w 748"/>
                <a:gd name="T9" fmla="*/ 398 h 747"/>
                <a:gd name="T10" fmla="*/ 238 w 748"/>
                <a:gd name="T11" fmla="*/ 389 h 747"/>
                <a:gd name="T12" fmla="*/ 241 w 748"/>
                <a:gd name="T13" fmla="*/ 380 h 747"/>
                <a:gd name="T14" fmla="*/ 248 w 748"/>
                <a:gd name="T15" fmla="*/ 375 h 747"/>
                <a:gd name="T16" fmla="*/ 389 w 748"/>
                <a:gd name="T17" fmla="*/ 374 h 747"/>
                <a:gd name="T18" fmla="*/ 391 w 748"/>
                <a:gd name="T19" fmla="*/ 160 h 747"/>
                <a:gd name="T20" fmla="*/ 397 w 748"/>
                <a:gd name="T21" fmla="*/ 154 h 747"/>
                <a:gd name="T22" fmla="*/ 404 w 748"/>
                <a:gd name="T23" fmla="*/ 150 h 747"/>
                <a:gd name="T24" fmla="*/ 413 w 748"/>
                <a:gd name="T25" fmla="*/ 154 h 747"/>
                <a:gd name="T26" fmla="*/ 418 w 748"/>
                <a:gd name="T27" fmla="*/ 160 h 747"/>
                <a:gd name="T28" fmla="*/ 419 w 748"/>
                <a:gd name="T29" fmla="*/ 389 h 747"/>
                <a:gd name="T30" fmla="*/ 336 w 748"/>
                <a:gd name="T31" fmla="*/ 2 h 747"/>
                <a:gd name="T32" fmla="*/ 280 w 748"/>
                <a:gd name="T33" fmla="*/ 11 h 747"/>
                <a:gd name="T34" fmla="*/ 228 w 748"/>
                <a:gd name="T35" fmla="*/ 30 h 747"/>
                <a:gd name="T36" fmla="*/ 179 w 748"/>
                <a:gd name="T37" fmla="*/ 54 h 747"/>
                <a:gd name="T38" fmla="*/ 136 w 748"/>
                <a:gd name="T39" fmla="*/ 86 h 747"/>
                <a:gd name="T40" fmla="*/ 97 w 748"/>
                <a:gd name="T41" fmla="*/ 123 h 747"/>
                <a:gd name="T42" fmla="*/ 64 w 748"/>
                <a:gd name="T43" fmla="*/ 165 h 747"/>
                <a:gd name="T44" fmla="*/ 36 w 748"/>
                <a:gd name="T45" fmla="*/ 212 h 747"/>
                <a:gd name="T46" fmla="*/ 17 w 748"/>
                <a:gd name="T47" fmla="*/ 263 h 747"/>
                <a:gd name="T48" fmla="*/ 4 w 748"/>
                <a:gd name="T49" fmla="*/ 317 h 747"/>
                <a:gd name="T50" fmla="*/ 0 w 748"/>
                <a:gd name="T51" fmla="*/ 374 h 747"/>
                <a:gd name="T52" fmla="*/ 4 w 748"/>
                <a:gd name="T53" fmla="*/ 431 h 747"/>
                <a:gd name="T54" fmla="*/ 17 w 748"/>
                <a:gd name="T55" fmla="*/ 485 h 747"/>
                <a:gd name="T56" fmla="*/ 36 w 748"/>
                <a:gd name="T57" fmla="*/ 536 h 747"/>
                <a:gd name="T58" fmla="*/ 64 w 748"/>
                <a:gd name="T59" fmla="*/ 583 h 747"/>
                <a:gd name="T60" fmla="*/ 97 w 748"/>
                <a:gd name="T61" fmla="*/ 625 h 747"/>
                <a:gd name="T62" fmla="*/ 136 w 748"/>
                <a:gd name="T63" fmla="*/ 662 h 747"/>
                <a:gd name="T64" fmla="*/ 179 w 748"/>
                <a:gd name="T65" fmla="*/ 694 h 747"/>
                <a:gd name="T66" fmla="*/ 228 w 748"/>
                <a:gd name="T67" fmla="*/ 719 h 747"/>
                <a:gd name="T68" fmla="*/ 280 w 748"/>
                <a:gd name="T69" fmla="*/ 736 h 747"/>
                <a:gd name="T70" fmla="*/ 336 w 748"/>
                <a:gd name="T71" fmla="*/ 745 h 747"/>
                <a:gd name="T72" fmla="*/ 392 w 748"/>
                <a:gd name="T73" fmla="*/ 747 h 747"/>
                <a:gd name="T74" fmla="*/ 449 w 748"/>
                <a:gd name="T75" fmla="*/ 740 h 747"/>
                <a:gd name="T76" fmla="*/ 501 w 748"/>
                <a:gd name="T77" fmla="*/ 725 h 747"/>
                <a:gd name="T78" fmla="*/ 552 w 748"/>
                <a:gd name="T79" fmla="*/ 702 h 747"/>
                <a:gd name="T80" fmla="*/ 597 w 748"/>
                <a:gd name="T81" fmla="*/ 674 h 747"/>
                <a:gd name="T82" fmla="*/ 637 w 748"/>
                <a:gd name="T83" fmla="*/ 638 h 747"/>
                <a:gd name="T84" fmla="*/ 673 w 748"/>
                <a:gd name="T85" fmla="*/ 598 h 747"/>
                <a:gd name="T86" fmla="*/ 702 w 748"/>
                <a:gd name="T87" fmla="*/ 552 h 747"/>
                <a:gd name="T88" fmla="*/ 724 w 748"/>
                <a:gd name="T89" fmla="*/ 502 h 747"/>
                <a:gd name="T90" fmla="*/ 739 w 748"/>
                <a:gd name="T91" fmla="*/ 449 h 747"/>
                <a:gd name="T92" fmla="*/ 746 w 748"/>
                <a:gd name="T93" fmla="*/ 393 h 747"/>
                <a:gd name="T94" fmla="*/ 745 w 748"/>
                <a:gd name="T95" fmla="*/ 336 h 747"/>
                <a:gd name="T96" fmla="*/ 736 w 748"/>
                <a:gd name="T97" fmla="*/ 281 h 747"/>
                <a:gd name="T98" fmla="*/ 718 w 748"/>
                <a:gd name="T99" fmla="*/ 229 h 747"/>
                <a:gd name="T100" fmla="*/ 693 w 748"/>
                <a:gd name="T101" fmla="*/ 180 h 747"/>
                <a:gd name="T102" fmla="*/ 662 w 748"/>
                <a:gd name="T103" fmla="*/ 137 h 747"/>
                <a:gd name="T104" fmla="*/ 624 w 748"/>
                <a:gd name="T105" fmla="*/ 98 h 747"/>
                <a:gd name="T106" fmla="*/ 582 w 748"/>
                <a:gd name="T107" fmla="*/ 64 h 747"/>
                <a:gd name="T108" fmla="*/ 536 w 748"/>
                <a:gd name="T109" fmla="*/ 37 h 747"/>
                <a:gd name="T110" fmla="*/ 484 w 748"/>
                <a:gd name="T111" fmla="*/ 17 h 747"/>
                <a:gd name="T112" fmla="*/ 430 w 748"/>
                <a:gd name="T113" fmla="*/ 4 h 747"/>
                <a:gd name="T114" fmla="*/ 373 w 748"/>
                <a:gd name="T115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8" h="747">
                  <a:moveTo>
                    <a:pt x="419" y="389"/>
                  </a:moveTo>
                  <a:lnTo>
                    <a:pt x="419" y="392"/>
                  </a:lnTo>
                  <a:lnTo>
                    <a:pt x="418" y="394"/>
                  </a:lnTo>
                  <a:lnTo>
                    <a:pt x="417" y="398"/>
                  </a:lnTo>
                  <a:lnTo>
                    <a:pt x="415" y="400"/>
                  </a:lnTo>
                  <a:lnTo>
                    <a:pt x="413" y="401"/>
                  </a:lnTo>
                  <a:lnTo>
                    <a:pt x="410" y="403"/>
                  </a:lnTo>
                  <a:lnTo>
                    <a:pt x="407" y="403"/>
                  </a:lnTo>
                  <a:lnTo>
                    <a:pt x="404" y="404"/>
                  </a:lnTo>
                  <a:lnTo>
                    <a:pt x="253" y="404"/>
                  </a:lnTo>
                  <a:lnTo>
                    <a:pt x="251" y="403"/>
                  </a:lnTo>
                  <a:lnTo>
                    <a:pt x="248" y="403"/>
                  </a:lnTo>
                  <a:lnTo>
                    <a:pt x="246" y="401"/>
                  </a:lnTo>
                  <a:lnTo>
                    <a:pt x="244" y="400"/>
                  </a:lnTo>
                  <a:lnTo>
                    <a:pt x="241" y="398"/>
                  </a:lnTo>
                  <a:lnTo>
                    <a:pt x="240" y="394"/>
                  </a:lnTo>
                  <a:lnTo>
                    <a:pt x="239" y="392"/>
                  </a:lnTo>
                  <a:lnTo>
                    <a:pt x="238" y="389"/>
                  </a:lnTo>
                  <a:lnTo>
                    <a:pt x="239" y="386"/>
                  </a:lnTo>
                  <a:lnTo>
                    <a:pt x="240" y="384"/>
                  </a:lnTo>
                  <a:lnTo>
                    <a:pt x="241" y="380"/>
                  </a:lnTo>
                  <a:lnTo>
                    <a:pt x="244" y="378"/>
                  </a:lnTo>
                  <a:lnTo>
                    <a:pt x="246" y="376"/>
                  </a:lnTo>
                  <a:lnTo>
                    <a:pt x="248" y="375"/>
                  </a:lnTo>
                  <a:lnTo>
                    <a:pt x="251" y="374"/>
                  </a:lnTo>
                  <a:lnTo>
                    <a:pt x="253" y="374"/>
                  </a:lnTo>
                  <a:lnTo>
                    <a:pt x="389" y="374"/>
                  </a:lnTo>
                  <a:lnTo>
                    <a:pt x="389" y="165"/>
                  </a:lnTo>
                  <a:lnTo>
                    <a:pt x="390" y="163"/>
                  </a:lnTo>
                  <a:lnTo>
                    <a:pt x="391" y="160"/>
                  </a:lnTo>
                  <a:lnTo>
                    <a:pt x="392" y="158"/>
                  </a:lnTo>
                  <a:lnTo>
                    <a:pt x="394" y="156"/>
                  </a:lnTo>
                  <a:lnTo>
                    <a:pt x="397" y="154"/>
                  </a:lnTo>
                  <a:lnTo>
                    <a:pt x="399" y="153"/>
                  </a:lnTo>
                  <a:lnTo>
                    <a:pt x="402" y="152"/>
                  </a:lnTo>
                  <a:lnTo>
                    <a:pt x="404" y="150"/>
                  </a:lnTo>
                  <a:lnTo>
                    <a:pt x="407" y="152"/>
                  </a:lnTo>
                  <a:lnTo>
                    <a:pt x="410" y="153"/>
                  </a:lnTo>
                  <a:lnTo>
                    <a:pt x="413" y="154"/>
                  </a:lnTo>
                  <a:lnTo>
                    <a:pt x="415" y="156"/>
                  </a:lnTo>
                  <a:lnTo>
                    <a:pt x="417" y="158"/>
                  </a:lnTo>
                  <a:lnTo>
                    <a:pt x="418" y="160"/>
                  </a:lnTo>
                  <a:lnTo>
                    <a:pt x="419" y="163"/>
                  </a:lnTo>
                  <a:lnTo>
                    <a:pt x="419" y="165"/>
                  </a:lnTo>
                  <a:lnTo>
                    <a:pt x="419" y="389"/>
                  </a:lnTo>
                  <a:close/>
                  <a:moveTo>
                    <a:pt x="373" y="0"/>
                  </a:moveTo>
                  <a:lnTo>
                    <a:pt x="354" y="1"/>
                  </a:lnTo>
                  <a:lnTo>
                    <a:pt x="336" y="2"/>
                  </a:lnTo>
                  <a:lnTo>
                    <a:pt x="316" y="4"/>
                  </a:lnTo>
                  <a:lnTo>
                    <a:pt x="298" y="7"/>
                  </a:lnTo>
                  <a:lnTo>
                    <a:pt x="280" y="11"/>
                  </a:lnTo>
                  <a:lnTo>
                    <a:pt x="262" y="17"/>
                  </a:lnTo>
                  <a:lnTo>
                    <a:pt x="245" y="23"/>
                  </a:lnTo>
                  <a:lnTo>
                    <a:pt x="228" y="30"/>
                  </a:lnTo>
                  <a:lnTo>
                    <a:pt x="211" y="37"/>
                  </a:lnTo>
                  <a:lnTo>
                    <a:pt x="195" y="46"/>
                  </a:lnTo>
                  <a:lnTo>
                    <a:pt x="179" y="54"/>
                  </a:lnTo>
                  <a:lnTo>
                    <a:pt x="164" y="64"/>
                  </a:lnTo>
                  <a:lnTo>
                    <a:pt x="149" y="74"/>
                  </a:lnTo>
                  <a:lnTo>
                    <a:pt x="136" y="86"/>
                  </a:lnTo>
                  <a:lnTo>
                    <a:pt x="122" y="98"/>
                  </a:lnTo>
                  <a:lnTo>
                    <a:pt x="109" y="110"/>
                  </a:lnTo>
                  <a:lnTo>
                    <a:pt x="97" y="123"/>
                  </a:lnTo>
                  <a:lnTo>
                    <a:pt x="85" y="137"/>
                  </a:lnTo>
                  <a:lnTo>
                    <a:pt x="73" y="150"/>
                  </a:lnTo>
                  <a:lnTo>
                    <a:pt x="64" y="165"/>
                  </a:lnTo>
                  <a:lnTo>
                    <a:pt x="53" y="180"/>
                  </a:lnTo>
                  <a:lnTo>
                    <a:pt x="45" y="196"/>
                  </a:lnTo>
                  <a:lnTo>
                    <a:pt x="36" y="212"/>
                  </a:lnTo>
                  <a:lnTo>
                    <a:pt x="29" y="229"/>
                  </a:lnTo>
                  <a:lnTo>
                    <a:pt x="22" y="246"/>
                  </a:lnTo>
                  <a:lnTo>
                    <a:pt x="17" y="263"/>
                  </a:lnTo>
                  <a:lnTo>
                    <a:pt x="11" y="281"/>
                  </a:lnTo>
                  <a:lnTo>
                    <a:pt x="7" y="299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0" y="355"/>
                  </a:lnTo>
                  <a:lnTo>
                    <a:pt x="0" y="374"/>
                  </a:lnTo>
                  <a:lnTo>
                    <a:pt x="0" y="393"/>
                  </a:lnTo>
                  <a:lnTo>
                    <a:pt x="2" y="411"/>
                  </a:lnTo>
                  <a:lnTo>
                    <a:pt x="4" y="431"/>
                  </a:lnTo>
                  <a:lnTo>
                    <a:pt x="7" y="449"/>
                  </a:lnTo>
                  <a:lnTo>
                    <a:pt x="11" y="467"/>
                  </a:lnTo>
                  <a:lnTo>
                    <a:pt x="17" y="485"/>
                  </a:lnTo>
                  <a:lnTo>
                    <a:pt x="22" y="502"/>
                  </a:lnTo>
                  <a:lnTo>
                    <a:pt x="29" y="520"/>
                  </a:lnTo>
                  <a:lnTo>
                    <a:pt x="36" y="536"/>
                  </a:lnTo>
                  <a:lnTo>
                    <a:pt x="45" y="552"/>
                  </a:lnTo>
                  <a:lnTo>
                    <a:pt x="53" y="568"/>
                  </a:lnTo>
                  <a:lnTo>
                    <a:pt x="64" y="583"/>
                  </a:lnTo>
                  <a:lnTo>
                    <a:pt x="73" y="598"/>
                  </a:lnTo>
                  <a:lnTo>
                    <a:pt x="85" y="612"/>
                  </a:lnTo>
                  <a:lnTo>
                    <a:pt x="97" y="625"/>
                  </a:lnTo>
                  <a:lnTo>
                    <a:pt x="109" y="638"/>
                  </a:lnTo>
                  <a:lnTo>
                    <a:pt x="122" y="650"/>
                  </a:lnTo>
                  <a:lnTo>
                    <a:pt x="136" y="662"/>
                  </a:lnTo>
                  <a:lnTo>
                    <a:pt x="149" y="674"/>
                  </a:lnTo>
                  <a:lnTo>
                    <a:pt x="164" y="683"/>
                  </a:lnTo>
                  <a:lnTo>
                    <a:pt x="179" y="694"/>
                  </a:lnTo>
                  <a:lnTo>
                    <a:pt x="195" y="702"/>
                  </a:lnTo>
                  <a:lnTo>
                    <a:pt x="211" y="711"/>
                  </a:lnTo>
                  <a:lnTo>
                    <a:pt x="228" y="719"/>
                  </a:lnTo>
                  <a:lnTo>
                    <a:pt x="245" y="725"/>
                  </a:lnTo>
                  <a:lnTo>
                    <a:pt x="262" y="730"/>
                  </a:lnTo>
                  <a:lnTo>
                    <a:pt x="280" y="736"/>
                  </a:lnTo>
                  <a:lnTo>
                    <a:pt x="298" y="740"/>
                  </a:lnTo>
                  <a:lnTo>
                    <a:pt x="316" y="743"/>
                  </a:lnTo>
                  <a:lnTo>
                    <a:pt x="336" y="745"/>
                  </a:lnTo>
                  <a:lnTo>
                    <a:pt x="354" y="747"/>
                  </a:lnTo>
                  <a:lnTo>
                    <a:pt x="373" y="747"/>
                  </a:lnTo>
                  <a:lnTo>
                    <a:pt x="392" y="747"/>
                  </a:lnTo>
                  <a:lnTo>
                    <a:pt x="412" y="745"/>
                  </a:lnTo>
                  <a:lnTo>
                    <a:pt x="430" y="743"/>
                  </a:lnTo>
                  <a:lnTo>
                    <a:pt x="449" y="740"/>
                  </a:lnTo>
                  <a:lnTo>
                    <a:pt x="466" y="736"/>
                  </a:lnTo>
                  <a:lnTo>
                    <a:pt x="484" y="730"/>
                  </a:lnTo>
                  <a:lnTo>
                    <a:pt x="501" y="725"/>
                  </a:lnTo>
                  <a:lnTo>
                    <a:pt x="519" y="719"/>
                  </a:lnTo>
                  <a:lnTo>
                    <a:pt x="536" y="711"/>
                  </a:lnTo>
                  <a:lnTo>
                    <a:pt x="552" y="702"/>
                  </a:lnTo>
                  <a:lnTo>
                    <a:pt x="567" y="694"/>
                  </a:lnTo>
                  <a:lnTo>
                    <a:pt x="582" y="683"/>
                  </a:lnTo>
                  <a:lnTo>
                    <a:pt x="597" y="674"/>
                  </a:lnTo>
                  <a:lnTo>
                    <a:pt x="611" y="662"/>
                  </a:lnTo>
                  <a:lnTo>
                    <a:pt x="624" y="650"/>
                  </a:lnTo>
                  <a:lnTo>
                    <a:pt x="637" y="638"/>
                  </a:lnTo>
                  <a:lnTo>
                    <a:pt x="650" y="625"/>
                  </a:lnTo>
                  <a:lnTo>
                    <a:pt x="662" y="612"/>
                  </a:lnTo>
                  <a:lnTo>
                    <a:pt x="673" y="598"/>
                  </a:lnTo>
                  <a:lnTo>
                    <a:pt x="683" y="583"/>
                  </a:lnTo>
                  <a:lnTo>
                    <a:pt x="693" y="568"/>
                  </a:lnTo>
                  <a:lnTo>
                    <a:pt x="702" y="552"/>
                  </a:lnTo>
                  <a:lnTo>
                    <a:pt x="710" y="536"/>
                  </a:lnTo>
                  <a:lnTo>
                    <a:pt x="718" y="520"/>
                  </a:lnTo>
                  <a:lnTo>
                    <a:pt x="724" y="502"/>
                  </a:lnTo>
                  <a:lnTo>
                    <a:pt x="730" y="485"/>
                  </a:lnTo>
                  <a:lnTo>
                    <a:pt x="736" y="467"/>
                  </a:lnTo>
                  <a:lnTo>
                    <a:pt x="739" y="449"/>
                  </a:lnTo>
                  <a:lnTo>
                    <a:pt x="743" y="431"/>
                  </a:lnTo>
                  <a:lnTo>
                    <a:pt x="745" y="411"/>
                  </a:lnTo>
                  <a:lnTo>
                    <a:pt x="746" y="393"/>
                  </a:lnTo>
                  <a:lnTo>
                    <a:pt x="748" y="374"/>
                  </a:lnTo>
                  <a:lnTo>
                    <a:pt x="746" y="355"/>
                  </a:lnTo>
                  <a:lnTo>
                    <a:pt x="745" y="336"/>
                  </a:lnTo>
                  <a:lnTo>
                    <a:pt x="743" y="317"/>
                  </a:lnTo>
                  <a:lnTo>
                    <a:pt x="739" y="299"/>
                  </a:lnTo>
                  <a:lnTo>
                    <a:pt x="736" y="281"/>
                  </a:lnTo>
                  <a:lnTo>
                    <a:pt x="730" y="263"/>
                  </a:lnTo>
                  <a:lnTo>
                    <a:pt x="724" y="246"/>
                  </a:lnTo>
                  <a:lnTo>
                    <a:pt x="718" y="229"/>
                  </a:lnTo>
                  <a:lnTo>
                    <a:pt x="710" y="212"/>
                  </a:lnTo>
                  <a:lnTo>
                    <a:pt x="702" y="196"/>
                  </a:lnTo>
                  <a:lnTo>
                    <a:pt x="693" y="180"/>
                  </a:lnTo>
                  <a:lnTo>
                    <a:pt x="683" y="165"/>
                  </a:lnTo>
                  <a:lnTo>
                    <a:pt x="673" y="150"/>
                  </a:lnTo>
                  <a:lnTo>
                    <a:pt x="662" y="137"/>
                  </a:lnTo>
                  <a:lnTo>
                    <a:pt x="650" y="123"/>
                  </a:lnTo>
                  <a:lnTo>
                    <a:pt x="637" y="110"/>
                  </a:lnTo>
                  <a:lnTo>
                    <a:pt x="624" y="98"/>
                  </a:lnTo>
                  <a:lnTo>
                    <a:pt x="611" y="86"/>
                  </a:lnTo>
                  <a:lnTo>
                    <a:pt x="597" y="74"/>
                  </a:lnTo>
                  <a:lnTo>
                    <a:pt x="582" y="64"/>
                  </a:lnTo>
                  <a:lnTo>
                    <a:pt x="567" y="54"/>
                  </a:lnTo>
                  <a:lnTo>
                    <a:pt x="552" y="46"/>
                  </a:lnTo>
                  <a:lnTo>
                    <a:pt x="536" y="37"/>
                  </a:lnTo>
                  <a:lnTo>
                    <a:pt x="519" y="30"/>
                  </a:lnTo>
                  <a:lnTo>
                    <a:pt x="501" y="23"/>
                  </a:lnTo>
                  <a:lnTo>
                    <a:pt x="484" y="17"/>
                  </a:lnTo>
                  <a:lnTo>
                    <a:pt x="466" y="11"/>
                  </a:lnTo>
                  <a:lnTo>
                    <a:pt x="449" y="7"/>
                  </a:lnTo>
                  <a:lnTo>
                    <a:pt x="430" y="4"/>
                  </a:lnTo>
                  <a:lnTo>
                    <a:pt x="412" y="2"/>
                  </a:lnTo>
                  <a:lnTo>
                    <a:pt x="392" y="1"/>
                  </a:lnTo>
                  <a:lnTo>
                    <a:pt x="3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70">
            <a:extLst>
              <a:ext uri="{FF2B5EF4-FFF2-40B4-BE49-F238E27FC236}">
                <a16:creationId xmlns:a16="http://schemas.microsoft.com/office/drawing/2014/main" id="{1F209889-2FE4-4423-A15A-9B254F6DAC6F}"/>
              </a:ext>
            </a:extLst>
          </p:cNvPr>
          <p:cNvGrpSpPr/>
          <p:nvPr/>
        </p:nvGrpSpPr>
        <p:grpSpPr>
          <a:xfrm>
            <a:off x="7196132" y="1675639"/>
            <a:ext cx="285751" cy="269875"/>
            <a:chOff x="333622" y="4212342"/>
            <a:chExt cx="285751" cy="269875"/>
          </a:xfrm>
          <a:solidFill>
            <a:schemeClr val="bg1"/>
          </a:solidFill>
        </p:grpSpPr>
        <p:sp>
          <p:nvSpPr>
            <p:cNvPr id="57" name="Freeform 4461">
              <a:extLst>
                <a:ext uri="{FF2B5EF4-FFF2-40B4-BE49-F238E27FC236}">
                  <a16:creationId xmlns:a16="http://schemas.microsoft.com/office/drawing/2014/main" id="{87F57BCC-9207-4CFE-B9CC-DEF02DA39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97" y="4467929"/>
              <a:ext cx="15875" cy="14288"/>
            </a:xfrm>
            <a:custGeom>
              <a:avLst/>
              <a:gdLst>
                <a:gd name="T0" fmla="*/ 4 w 52"/>
                <a:gd name="T1" fmla="*/ 23 h 49"/>
                <a:gd name="T2" fmla="*/ 2 w 52"/>
                <a:gd name="T3" fmla="*/ 25 h 49"/>
                <a:gd name="T4" fmla="*/ 1 w 52"/>
                <a:gd name="T5" fmla="*/ 28 h 49"/>
                <a:gd name="T6" fmla="*/ 0 w 52"/>
                <a:gd name="T7" fmla="*/ 31 h 49"/>
                <a:gd name="T8" fmla="*/ 0 w 52"/>
                <a:gd name="T9" fmla="*/ 33 h 49"/>
                <a:gd name="T10" fmla="*/ 0 w 52"/>
                <a:gd name="T11" fmla="*/ 37 h 49"/>
                <a:gd name="T12" fmla="*/ 1 w 52"/>
                <a:gd name="T13" fmla="*/ 40 h 49"/>
                <a:gd name="T14" fmla="*/ 2 w 52"/>
                <a:gd name="T15" fmla="*/ 43 h 49"/>
                <a:gd name="T16" fmla="*/ 4 w 52"/>
                <a:gd name="T17" fmla="*/ 45 h 49"/>
                <a:gd name="T18" fmla="*/ 6 w 52"/>
                <a:gd name="T19" fmla="*/ 47 h 49"/>
                <a:gd name="T20" fmla="*/ 9 w 52"/>
                <a:gd name="T21" fmla="*/ 48 h 49"/>
                <a:gd name="T22" fmla="*/ 11 w 52"/>
                <a:gd name="T23" fmla="*/ 49 h 49"/>
                <a:gd name="T24" fmla="*/ 15 w 52"/>
                <a:gd name="T25" fmla="*/ 49 h 49"/>
                <a:gd name="T26" fmla="*/ 18 w 52"/>
                <a:gd name="T27" fmla="*/ 49 h 49"/>
                <a:gd name="T28" fmla="*/ 20 w 52"/>
                <a:gd name="T29" fmla="*/ 48 h 49"/>
                <a:gd name="T30" fmla="*/ 23 w 52"/>
                <a:gd name="T31" fmla="*/ 47 h 49"/>
                <a:gd name="T32" fmla="*/ 25 w 52"/>
                <a:gd name="T33" fmla="*/ 45 h 49"/>
                <a:gd name="T34" fmla="*/ 52 w 52"/>
                <a:gd name="T35" fmla="*/ 18 h 49"/>
                <a:gd name="T36" fmla="*/ 39 w 52"/>
                <a:gd name="T37" fmla="*/ 9 h 49"/>
                <a:gd name="T38" fmla="*/ 26 w 52"/>
                <a:gd name="T39" fmla="*/ 0 h 49"/>
                <a:gd name="T40" fmla="*/ 4 w 52"/>
                <a:gd name="T41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9">
                  <a:moveTo>
                    <a:pt x="4" y="23"/>
                  </a:moveTo>
                  <a:lnTo>
                    <a:pt x="2" y="25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52" y="18"/>
                  </a:lnTo>
                  <a:lnTo>
                    <a:pt x="39" y="9"/>
                  </a:lnTo>
                  <a:lnTo>
                    <a:pt x="26" y="0"/>
                  </a:ln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4462">
              <a:extLst>
                <a:ext uri="{FF2B5EF4-FFF2-40B4-BE49-F238E27FC236}">
                  <a16:creationId xmlns:a16="http://schemas.microsoft.com/office/drawing/2014/main" id="{A57C8FC2-489B-4D34-8230-1BBFC58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60" y="4464754"/>
              <a:ext cx="19050" cy="17463"/>
            </a:xfrm>
            <a:custGeom>
              <a:avLst/>
              <a:gdLst>
                <a:gd name="T0" fmla="*/ 24 w 61"/>
                <a:gd name="T1" fmla="*/ 0 h 59"/>
                <a:gd name="T2" fmla="*/ 12 w 61"/>
                <a:gd name="T3" fmla="*/ 9 h 59"/>
                <a:gd name="T4" fmla="*/ 0 w 61"/>
                <a:gd name="T5" fmla="*/ 18 h 59"/>
                <a:gd name="T6" fmla="*/ 36 w 61"/>
                <a:gd name="T7" fmla="*/ 55 h 59"/>
                <a:gd name="T8" fmla="*/ 39 w 61"/>
                <a:gd name="T9" fmla="*/ 57 h 59"/>
                <a:gd name="T10" fmla="*/ 41 w 61"/>
                <a:gd name="T11" fmla="*/ 58 h 59"/>
                <a:gd name="T12" fmla="*/ 44 w 61"/>
                <a:gd name="T13" fmla="*/ 59 h 59"/>
                <a:gd name="T14" fmla="*/ 46 w 61"/>
                <a:gd name="T15" fmla="*/ 59 h 59"/>
                <a:gd name="T16" fmla="*/ 49 w 61"/>
                <a:gd name="T17" fmla="*/ 59 h 59"/>
                <a:gd name="T18" fmla="*/ 53 w 61"/>
                <a:gd name="T19" fmla="*/ 58 h 59"/>
                <a:gd name="T20" fmla="*/ 55 w 61"/>
                <a:gd name="T21" fmla="*/ 57 h 59"/>
                <a:gd name="T22" fmla="*/ 57 w 61"/>
                <a:gd name="T23" fmla="*/ 55 h 59"/>
                <a:gd name="T24" fmla="*/ 59 w 61"/>
                <a:gd name="T25" fmla="*/ 53 h 59"/>
                <a:gd name="T26" fmla="*/ 60 w 61"/>
                <a:gd name="T27" fmla="*/ 50 h 59"/>
                <a:gd name="T28" fmla="*/ 61 w 61"/>
                <a:gd name="T29" fmla="*/ 47 h 59"/>
                <a:gd name="T30" fmla="*/ 61 w 61"/>
                <a:gd name="T31" fmla="*/ 43 h 59"/>
                <a:gd name="T32" fmla="*/ 61 w 61"/>
                <a:gd name="T33" fmla="*/ 41 h 59"/>
                <a:gd name="T34" fmla="*/ 60 w 61"/>
                <a:gd name="T35" fmla="*/ 38 h 59"/>
                <a:gd name="T36" fmla="*/ 59 w 61"/>
                <a:gd name="T37" fmla="*/ 35 h 59"/>
                <a:gd name="T38" fmla="*/ 57 w 61"/>
                <a:gd name="T39" fmla="*/ 33 h 59"/>
                <a:gd name="T40" fmla="*/ 24 w 61"/>
                <a:gd name="T4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59">
                  <a:moveTo>
                    <a:pt x="24" y="0"/>
                  </a:moveTo>
                  <a:lnTo>
                    <a:pt x="12" y="9"/>
                  </a:lnTo>
                  <a:lnTo>
                    <a:pt x="0" y="18"/>
                  </a:lnTo>
                  <a:lnTo>
                    <a:pt x="36" y="55"/>
                  </a:lnTo>
                  <a:lnTo>
                    <a:pt x="39" y="57"/>
                  </a:lnTo>
                  <a:lnTo>
                    <a:pt x="41" y="58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7" y="55"/>
                  </a:lnTo>
                  <a:lnTo>
                    <a:pt x="59" y="53"/>
                  </a:lnTo>
                  <a:lnTo>
                    <a:pt x="60" y="50"/>
                  </a:lnTo>
                  <a:lnTo>
                    <a:pt x="61" y="47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0" y="38"/>
                  </a:lnTo>
                  <a:lnTo>
                    <a:pt x="59" y="35"/>
                  </a:lnTo>
                  <a:lnTo>
                    <a:pt x="57" y="33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4463">
              <a:extLst>
                <a:ext uri="{FF2B5EF4-FFF2-40B4-BE49-F238E27FC236}">
                  <a16:creationId xmlns:a16="http://schemas.microsoft.com/office/drawing/2014/main" id="{09F6A620-3F94-4CD2-8D27-F028866DF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22" y="4212342"/>
              <a:ext cx="93663" cy="90488"/>
            </a:xfrm>
            <a:custGeom>
              <a:avLst/>
              <a:gdLst>
                <a:gd name="T0" fmla="*/ 286 w 291"/>
                <a:gd name="T1" fmla="*/ 91 h 283"/>
                <a:gd name="T2" fmla="*/ 276 w 291"/>
                <a:gd name="T3" fmla="*/ 70 h 283"/>
                <a:gd name="T4" fmla="*/ 262 w 291"/>
                <a:gd name="T5" fmla="*/ 52 h 283"/>
                <a:gd name="T6" fmla="*/ 246 w 291"/>
                <a:gd name="T7" fmla="*/ 36 h 283"/>
                <a:gd name="T8" fmla="*/ 228 w 291"/>
                <a:gd name="T9" fmla="*/ 23 h 283"/>
                <a:gd name="T10" fmla="*/ 207 w 291"/>
                <a:gd name="T11" fmla="*/ 13 h 283"/>
                <a:gd name="T12" fmla="*/ 185 w 291"/>
                <a:gd name="T13" fmla="*/ 5 h 283"/>
                <a:gd name="T14" fmla="*/ 161 w 291"/>
                <a:gd name="T15" fmla="*/ 1 h 283"/>
                <a:gd name="T16" fmla="*/ 133 w 291"/>
                <a:gd name="T17" fmla="*/ 1 h 283"/>
                <a:gd name="T18" fmla="*/ 105 w 291"/>
                <a:gd name="T19" fmla="*/ 7 h 283"/>
                <a:gd name="T20" fmla="*/ 78 w 291"/>
                <a:gd name="T21" fmla="*/ 18 h 283"/>
                <a:gd name="T22" fmla="*/ 54 w 291"/>
                <a:gd name="T23" fmla="*/ 34 h 283"/>
                <a:gd name="T24" fmla="*/ 34 w 291"/>
                <a:gd name="T25" fmla="*/ 54 h 283"/>
                <a:gd name="T26" fmla="*/ 18 w 291"/>
                <a:gd name="T27" fmla="*/ 79 h 283"/>
                <a:gd name="T28" fmla="*/ 6 w 291"/>
                <a:gd name="T29" fmla="*/ 106 h 283"/>
                <a:gd name="T30" fmla="*/ 1 w 291"/>
                <a:gd name="T31" fmla="*/ 135 h 283"/>
                <a:gd name="T32" fmla="*/ 0 w 291"/>
                <a:gd name="T33" fmla="*/ 160 h 283"/>
                <a:gd name="T34" fmla="*/ 3 w 291"/>
                <a:gd name="T35" fmla="*/ 182 h 283"/>
                <a:gd name="T36" fmla="*/ 8 w 291"/>
                <a:gd name="T37" fmla="*/ 201 h 283"/>
                <a:gd name="T38" fmla="*/ 17 w 291"/>
                <a:gd name="T39" fmla="*/ 220 h 283"/>
                <a:gd name="T40" fmla="*/ 28 w 291"/>
                <a:gd name="T41" fmla="*/ 237 h 283"/>
                <a:gd name="T42" fmla="*/ 40 w 291"/>
                <a:gd name="T43" fmla="*/ 252 h 283"/>
                <a:gd name="T44" fmla="*/ 55 w 291"/>
                <a:gd name="T45" fmla="*/ 266 h 283"/>
                <a:gd name="T46" fmla="*/ 71 w 291"/>
                <a:gd name="T47" fmla="*/ 278 h 283"/>
                <a:gd name="T48" fmla="*/ 90 w 291"/>
                <a:gd name="T49" fmla="*/ 267 h 283"/>
                <a:gd name="T50" fmla="*/ 110 w 291"/>
                <a:gd name="T51" fmla="*/ 238 h 283"/>
                <a:gd name="T52" fmla="*/ 131 w 291"/>
                <a:gd name="T53" fmla="*/ 212 h 283"/>
                <a:gd name="T54" fmla="*/ 156 w 291"/>
                <a:gd name="T55" fmla="*/ 186 h 283"/>
                <a:gd name="T56" fmla="*/ 183 w 291"/>
                <a:gd name="T57" fmla="*/ 163 h 283"/>
                <a:gd name="T58" fmla="*/ 212 w 291"/>
                <a:gd name="T59" fmla="*/ 142 h 283"/>
                <a:gd name="T60" fmla="*/ 242 w 291"/>
                <a:gd name="T61" fmla="*/ 124 h 283"/>
                <a:gd name="T62" fmla="*/ 274 w 291"/>
                <a:gd name="T63" fmla="*/ 10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283">
                  <a:moveTo>
                    <a:pt x="291" y="102"/>
                  </a:moveTo>
                  <a:lnTo>
                    <a:pt x="286" y="91"/>
                  </a:lnTo>
                  <a:lnTo>
                    <a:pt x="281" y="81"/>
                  </a:lnTo>
                  <a:lnTo>
                    <a:pt x="276" y="70"/>
                  </a:lnTo>
                  <a:lnTo>
                    <a:pt x="269" y="62"/>
                  </a:lnTo>
                  <a:lnTo>
                    <a:pt x="262" y="52"/>
                  </a:lnTo>
                  <a:lnTo>
                    <a:pt x="254" y="44"/>
                  </a:lnTo>
                  <a:lnTo>
                    <a:pt x="246" y="36"/>
                  </a:lnTo>
                  <a:lnTo>
                    <a:pt x="237" y="30"/>
                  </a:lnTo>
                  <a:lnTo>
                    <a:pt x="228" y="23"/>
                  </a:lnTo>
                  <a:lnTo>
                    <a:pt x="217" y="17"/>
                  </a:lnTo>
                  <a:lnTo>
                    <a:pt x="207" y="13"/>
                  </a:lnTo>
                  <a:lnTo>
                    <a:pt x="196" y="8"/>
                  </a:lnTo>
                  <a:lnTo>
                    <a:pt x="185" y="5"/>
                  </a:lnTo>
                  <a:lnTo>
                    <a:pt x="173" y="2"/>
                  </a:lnTo>
                  <a:lnTo>
                    <a:pt x="161" y="1"/>
                  </a:lnTo>
                  <a:lnTo>
                    <a:pt x="149" y="0"/>
                  </a:lnTo>
                  <a:lnTo>
                    <a:pt x="133" y="1"/>
                  </a:lnTo>
                  <a:lnTo>
                    <a:pt x="120" y="3"/>
                  </a:lnTo>
                  <a:lnTo>
                    <a:pt x="105" y="7"/>
                  </a:lnTo>
                  <a:lnTo>
                    <a:pt x="91" y="12"/>
                  </a:lnTo>
                  <a:lnTo>
                    <a:pt x="78" y="18"/>
                  </a:lnTo>
                  <a:lnTo>
                    <a:pt x="66" y="25"/>
                  </a:lnTo>
                  <a:lnTo>
                    <a:pt x="54" y="34"/>
                  </a:lnTo>
                  <a:lnTo>
                    <a:pt x="44" y="45"/>
                  </a:lnTo>
                  <a:lnTo>
                    <a:pt x="34" y="54"/>
                  </a:lnTo>
                  <a:lnTo>
                    <a:pt x="25" y="66"/>
                  </a:lnTo>
                  <a:lnTo>
                    <a:pt x="18" y="79"/>
                  </a:lnTo>
                  <a:lnTo>
                    <a:pt x="11" y="92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35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1" y="171"/>
                  </a:lnTo>
                  <a:lnTo>
                    <a:pt x="3" y="182"/>
                  </a:lnTo>
                  <a:lnTo>
                    <a:pt x="5" y="191"/>
                  </a:lnTo>
                  <a:lnTo>
                    <a:pt x="8" y="201"/>
                  </a:lnTo>
                  <a:lnTo>
                    <a:pt x="13" y="211"/>
                  </a:lnTo>
                  <a:lnTo>
                    <a:pt x="17" y="220"/>
                  </a:lnTo>
                  <a:lnTo>
                    <a:pt x="22" y="229"/>
                  </a:lnTo>
                  <a:lnTo>
                    <a:pt x="28" y="237"/>
                  </a:lnTo>
                  <a:lnTo>
                    <a:pt x="34" y="245"/>
                  </a:lnTo>
                  <a:lnTo>
                    <a:pt x="40" y="252"/>
                  </a:lnTo>
                  <a:lnTo>
                    <a:pt x="48" y="260"/>
                  </a:lnTo>
                  <a:lnTo>
                    <a:pt x="55" y="266"/>
                  </a:lnTo>
                  <a:lnTo>
                    <a:pt x="63" y="273"/>
                  </a:lnTo>
                  <a:lnTo>
                    <a:pt x="71" y="278"/>
                  </a:lnTo>
                  <a:lnTo>
                    <a:pt x="81" y="283"/>
                  </a:lnTo>
                  <a:lnTo>
                    <a:pt x="90" y="267"/>
                  </a:lnTo>
                  <a:lnTo>
                    <a:pt x="99" y="253"/>
                  </a:lnTo>
                  <a:lnTo>
                    <a:pt x="110" y="238"/>
                  </a:lnTo>
                  <a:lnTo>
                    <a:pt x="121" y="224"/>
                  </a:lnTo>
                  <a:lnTo>
                    <a:pt x="131" y="212"/>
                  </a:lnTo>
                  <a:lnTo>
                    <a:pt x="144" y="199"/>
                  </a:lnTo>
                  <a:lnTo>
                    <a:pt x="156" y="186"/>
                  </a:lnTo>
                  <a:lnTo>
                    <a:pt x="169" y="174"/>
                  </a:lnTo>
                  <a:lnTo>
                    <a:pt x="183" y="163"/>
                  </a:lnTo>
                  <a:lnTo>
                    <a:pt x="197" y="153"/>
                  </a:lnTo>
                  <a:lnTo>
                    <a:pt x="212" y="142"/>
                  </a:lnTo>
                  <a:lnTo>
                    <a:pt x="227" y="133"/>
                  </a:lnTo>
                  <a:lnTo>
                    <a:pt x="242" y="124"/>
                  </a:lnTo>
                  <a:lnTo>
                    <a:pt x="258" y="116"/>
                  </a:lnTo>
                  <a:lnTo>
                    <a:pt x="274" y="109"/>
                  </a:lnTo>
                  <a:lnTo>
                    <a:pt x="29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 4464">
              <a:extLst>
                <a:ext uri="{FF2B5EF4-FFF2-40B4-BE49-F238E27FC236}">
                  <a16:creationId xmlns:a16="http://schemas.microsoft.com/office/drawing/2014/main" id="{ADB5E42C-DE47-482C-8EAB-07BA8DD00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10" y="4212342"/>
              <a:ext cx="93663" cy="93663"/>
            </a:xfrm>
            <a:custGeom>
              <a:avLst/>
              <a:gdLst>
                <a:gd name="T0" fmla="*/ 132 w 293"/>
                <a:gd name="T1" fmla="*/ 1 h 293"/>
                <a:gd name="T2" fmla="*/ 106 w 293"/>
                <a:gd name="T3" fmla="*/ 5 h 293"/>
                <a:gd name="T4" fmla="*/ 84 w 293"/>
                <a:gd name="T5" fmla="*/ 14 h 293"/>
                <a:gd name="T6" fmla="*/ 62 w 293"/>
                <a:gd name="T7" fmla="*/ 25 h 293"/>
                <a:gd name="T8" fmla="*/ 43 w 293"/>
                <a:gd name="T9" fmla="*/ 40 h 293"/>
                <a:gd name="T10" fmla="*/ 27 w 293"/>
                <a:gd name="T11" fmla="*/ 58 h 293"/>
                <a:gd name="T12" fmla="*/ 13 w 293"/>
                <a:gd name="T13" fmla="*/ 78 h 293"/>
                <a:gd name="T14" fmla="*/ 3 w 293"/>
                <a:gd name="T15" fmla="*/ 100 h 293"/>
                <a:gd name="T16" fmla="*/ 15 w 293"/>
                <a:gd name="T17" fmla="*/ 120 h 293"/>
                <a:gd name="T18" fmla="*/ 44 w 293"/>
                <a:gd name="T19" fmla="*/ 137 h 293"/>
                <a:gd name="T20" fmla="*/ 71 w 293"/>
                <a:gd name="T21" fmla="*/ 156 h 293"/>
                <a:gd name="T22" fmla="*/ 96 w 293"/>
                <a:gd name="T23" fmla="*/ 176 h 293"/>
                <a:gd name="T24" fmla="*/ 121 w 293"/>
                <a:gd name="T25" fmla="*/ 200 h 293"/>
                <a:gd name="T26" fmla="*/ 142 w 293"/>
                <a:gd name="T27" fmla="*/ 224 h 293"/>
                <a:gd name="T28" fmla="*/ 163 w 293"/>
                <a:gd name="T29" fmla="*/ 250 h 293"/>
                <a:gd name="T30" fmla="*/ 180 w 293"/>
                <a:gd name="T31" fmla="*/ 279 h 293"/>
                <a:gd name="T32" fmla="*/ 199 w 293"/>
                <a:gd name="T33" fmla="*/ 290 h 293"/>
                <a:gd name="T34" fmla="*/ 221 w 293"/>
                <a:gd name="T35" fmla="*/ 279 h 293"/>
                <a:gd name="T36" fmla="*/ 240 w 293"/>
                <a:gd name="T37" fmla="*/ 265 h 293"/>
                <a:gd name="T38" fmla="*/ 257 w 293"/>
                <a:gd name="T39" fmla="*/ 249 h 293"/>
                <a:gd name="T40" fmla="*/ 271 w 293"/>
                <a:gd name="T41" fmla="*/ 230 h 293"/>
                <a:gd name="T42" fmla="*/ 282 w 293"/>
                <a:gd name="T43" fmla="*/ 209 h 293"/>
                <a:gd name="T44" fmla="*/ 289 w 293"/>
                <a:gd name="T45" fmla="*/ 186 h 293"/>
                <a:gd name="T46" fmla="*/ 293 w 293"/>
                <a:gd name="T47" fmla="*/ 162 h 293"/>
                <a:gd name="T48" fmla="*/ 293 w 293"/>
                <a:gd name="T49" fmla="*/ 135 h 293"/>
                <a:gd name="T50" fmla="*/ 287 w 293"/>
                <a:gd name="T51" fmla="*/ 106 h 293"/>
                <a:gd name="T52" fmla="*/ 276 w 293"/>
                <a:gd name="T53" fmla="*/ 79 h 293"/>
                <a:gd name="T54" fmla="*/ 260 w 293"/>
                <a:gd name="T55" fmla="*/ 54 h 293"/>
                <a:gd name="T56" fmla="*/ 240 w 293"/>
                <a:gd name="T57" fmla="*/ 34 h 293"/>
                <a:gd name="T58" fmla="*/ 215 w 293"/>
                <a:gd name="T59" fmla="*/ 18 h 293"/>
                <a:gd name="T60" fmla="*/ 188 w 293"/>
                <a:gd name="T61" fmla="*/ 7 h 293"/>
                <a:gd name="T62" fmla="*/ 160 w 293"/>
                <a:gd name="T63" fmla="*/ 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293">
                  <a:moveTo>
                    <a:pt x="145" y="0"/>
                  </a:moveTo>
                  <a:lnTo>
                    <a:pt x="132" y="1"/>
                  </a:lnTo>
                  <a:lnTo>
                    <a:pt x="119" y="3"/>
                  </a:lnTo>
                  <a:lnTo>
                    <a:pt x="106" y="5"/>
                  </a:lnTo>
                  <a:lnTo>
                    <a:pt x="94" y="8"/>
                  </a:lnTo>
                  <a:lnTo>
                    <a:pt x="84" y="14"/>
                  </a:lnTo>
                  <a:lnTo>
                    <a:pt x="72" y="19"/>
                  </a:lnTo>
                  <a:lnTo>
                    <a:pt x="62" y="25"/>
                  </a:lnTo>
                  <a:lnTo>
                    <a:pt x="53" y="32"/>
                  </a:lnTo>
                  <a:lnTo>
                    <a:pt x="43" y="40"/>
                  </a:lnTo>
                  <a:lnTo>
                    <a:pt x="34" y="49"/>
                  </a:lnTo>
                  <a:lnTo>
                    <a:pt x="27" y="58"/>
                  </a:lnTo>
                  <a:lnTo>
                    <a:pt x="19" y="68"/>
                  </a:lnTo>
                  <a:lnTo>
                    <a:pt x="13" y="78"/>
                  </a:lnTo>
                  <a:lnTo>
                    <a:pt x="8" y="90"/>
                  </a:lnTo>
                  <a:lnTo>
                    <a:pt x="3" y="100"/>
                  </a:lnTo>
                  <a:lnTo>
                    <a:pt x="0" y="112"/>
                  </a:lnTo>
                  <a:lnTo>
                    <a:pt x="15" y="120"/>
                  </a:lnTo>
                  <a:lnTo>
                    <a:pt x="29" y="128"/>
                  </a:lnTo>
                  <a:lnTo>
                    <a:pt x="44" y="137"/>
                  </a:lnTo>
                  <a:lnTo>
                    <a:pt x="58" y="146"/>
                  </a:lnTo>
                  <a:lnTo>
                    <a:pt x="71" y="156"/>
                  </a:lnTo>
                  <a:lnTo>
                    <a:pt x="84" y="166"/>
                  </a:lnTo>
                  <a:lnTo>
                    <a:pt x="96" y="176"/>
                  </a:lnTo>
                  <a:lnTo>
                    <a:pt x="109" y="188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42" y="224"/>
                  </a:lnTo>
                  <a:lnTo>
                    <a:pt x="153" y="237"/>
                  </a:lnTo>
                  <a:lnTo>
                    <a:pt x="163" y="250"/>
                  </a:lnTo>
                  <a:lnTo>
                    <a:pt x="171" y="264"/>
                  </a:lnTo>
                  <a:lnTo>
                    <a:pt x="180" y="279"/>
                  </a:lnTo>
                  <a:lnTo>
                    <a:pt x="188" y="293"/>
                  </a:lnTo>
                  <a:lnTo>
                    <a:pt x="199" y="290"/>
                  </a:lnTo>
                  <a:lnTo>
                    <a:pt x="211" y="284"/>
                  </a:lnTo>
                  <a:lnTo>
                    <a:pt x="221" y="279"/>
                  </a:lnTo>
                  <a:lnTo>
                    <a:pt x="230" y="273"/>
                  </a:lnTo>
                  <a:lnTo>
                    <a:pt x="240" y="265"/>
                  </a:lnTo>
                  <a:lnTo>
                    <a:pt x="248" y="258"/>
                  </a:lnTo>
                  <a:lnTo>
                    <a:pt x="257" y="249"/>
                  </a:lnTo>
                  <a:lnTo>
                    <a:pt x="264" y="239"/>
                  </a:lnTo>
                  <a:lnTo>
                    <a:pt x="271" y="230"/>
                  </a:lnTo>
                  <a:lnTo>
                    <a:pt x="276" y="220"/>
                  </a:lnTo>
                  <a:lnTo>
                    <a:pt x="282" y="209"/>
                  </a:lnTo>
                  <a:lnTo>
                    <a:pt x="286" y="198"/>
                  </a:lnTo>
                  <a:lnTo>
                    <a:pt x="289" y="186"/>
                  </a:lnTo>
                  <a:lnTo>
                    <a:pt x="292" y="174"/>
                  </a:lnTo>
                  <a:lnTo>
                    <a:pt x="293" y="162"/>
                  </a:lnTo>
                  <a:lnTo>
                    <a:pt x="293" y="150"/>
                  </a:lnTo>
                  <a:lnTo>
                    <a:pt x="293" y="135"/>
                  </a:lnTo>
                  <a:lnTo>
                    <a:pt x="291" y="120"/>
                  </a:lnTo>
                  <a:lnTo>
                    <a:pt x="287" y="106"/>
                  </a:lnTo>
                  <a:lnTo>
                    <a:pt x="282" y="92"/>
                  </a:lnTo>
                  <a:lnTo>
                    <a:pt x="276" y="79"/>
                  </a:lnTo>
                  <a:lnTo>
                    <a:pt x="269" y="66"/>
                  </a:lnTo>
                  <a:lnTo>
                    <a:pt x="260" y="54"/>
                  </a:lnTo>
                  <a:lnTo>
                    <a:pt x="249" y="45"/>
                  </a:lnTo>
                  <a:lnTo>
                    <a:pt x="240" y="34"/>
                  </a:lnTo>
                  <a:lnTo>
                    <a:pt x="228" y="25"/>
                  </a:lnTo>
                  <a:lnTo>
                    <a:pt x="215" y="18"/>
                  </a:lnTo>
                  <a:lnTo>
                    <a:pt x="202" y="12"/>
                  </a:lnTo>
                  <a:lnTo>
                    <a:pt x="188" y="7"/>
                  </a:lnTo>
                  <a:lnTo>
                    <a:pt x="175" y="3"/>
                  </a:lnTo>
                  <a:lnTo>
                    <a:pt x="16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4465">
              <a:extLst>
                <a:ext uri="{FF2B5EF4-FFF2-40B4-BE49-F238E27FC236}">
                  <a16:creationId xmlns:a16="http://schemas.microsoft.com/office/drawing/2014/main" id="{5B292CC1-B474-4749-B08E-6C0C55378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72" y="4245679"/>
              <a:ext cx="238125" cy="236538"/>
            </a:xfrm>
            <a:custGeom>
              <a:avLst/>
              <a:gdLst>
                <a:gd name="T0" fmla="*/ 418 w 748"/>
                <a:gd name="T1" fmla="*/ 394 h 747"/>
                <a:gd name="T2" fmla="*/ 413 w 748"/>
                <a:gd name="T3" fmla="*/ 401 h 747"/>
                <a:gd name="T4" fmla="*/ 404 w 748"/>
                <a:gd name="T5" fmla="*/ 404 h 747"/>
                <a:gd name="T6" fmla="*/ 248 w 748"/>
                <a:gd name="T7" fmla="*/ 403 h 747"/>
                <a:gd name="T8" fmla="*/ 241 w 748"/>
                <a:gd name="T9" fmla="*/ 398 h 747"/>
                <a:gd name="T10" fmla="*/ 238 w 748"/>
                <a:gd name="T11" fmla="*/ 389 h 747"/>
                <a:gd name="T12" fmla="*/ 241 w 748"/>
                <a:gd name="T13" fmla="*/ 380 h 747"/>
                <a:gd name="T14" fmla="*/ 248 w 748"/>
                <a:gd name="T15" fmla="*/ 375 h 747"/>
                <a:gd name="T16" fmla="*/ 389 w 748"/>
                <a:gd name="T17" fmla="*/ 374 h 747"/>
                <a:gd name="T18" fmla="*/ 391 w 748"/>
                <a:gd name="T19" fmla="*/ 160 h 747"/>
                <a:gd name="T20" fmla="*/ 397 w 748"/>
                <a:gd name="T21" fmla="*/ 154 h 747"/>
                <a:gd name="T22" fmla="*/ 404 w 748"/>
                <a:gd name="T23" fmla="*/ 150 h 747"/>
                <a:gd name="T24" fmla="*/ 413 w 748"/>
                <a:gd name="T25" fmla="*/ 154 h 747"/>
                <a:gd name="T26" fmla="*/ 418 w 748"/>
                <a:gd name="T27" fmla="*/ 160 h 747"/>
                <a:gd name="T28" fmla="*/ 419 w 748"/>
                <a:gd name="T29" fmla="*/ 389 h 747"/>
                <a:gd name="T30" fmla="*/ 336 w 748"/>
                <a:gd name="T31" fmla="*/ 2 h 747"/>
                <a:gd name="T32" fmla="*/ 280 w 748"/>
                <a:gd name="T33" fmla="*/ 11 h 747"/>
                <a:gd name="T34" fmla="*/ 228 w 748"/>
                <a:gd name="T35" fmla="*/ 30 h 747"/>
                <a:gd name="T36" fmla="*/ 179 w 748"/>
                <a:gd name="T37" fmla="*/ 54 h 747"/>
                <a:gd name="T38" fmla="*/ 136 w 748"/>
                <a:gd name="T39" fmla="*/ 86 h 747"/>
                <a:gd name="T40" fmla="*/ 97 w 748"/>
                <a:gd name="T41" fmla="*/ 123 h 747"/>
                <a:gd name="T42" fmla="*/ 64 w 748"/>
                <a:gd name="T43" fmla="*/ 165 h 747"/>
                <a:gd name="T44" fmla="*/ 36 w 748"/>
                <a:gd name="T45" fmla="*/ 212 h 747"/>
                <a:gd name="T46" fmla="*/ 17 w 748"/>
                <a:gd name="T47" fmla="*/ 263 h 747"/>
                <a:gd name="T48" fmla="*/ 4 w 748"/>
                <a:gd name="T49" fmla="*/ 317 h 747"/>
                <a:gd name="T50" fmla="*/ 0 w 748"/>
                <a:gd name="T51" fmla="*/ 374 h 747"/>
                <a:gd name="T52" fmla="*/ 4 w 748"/>
                <a:gd name="T53" fmla="*/ 431 h 747"/>
                <a:gd name="T54" fmla="*/ 17 w 748"/>
                <a:gd name="T55" fmla="*/ 485 h 747"/>
                <a:gd name="T56" fmla="*/ 36 w 748"/>
                <a:gd name="T57" fmla="*/ 536 h 747"/>
                <a:gd name="T58" fmla="*/ 64 w 748"/>
                <a:gd name="T59" fmla="*/ 583 h 747"/>
                <a:gd name="T60" fmla="*/ 97 w 748"/>
                <a:gd name="T61" fmla="*/ 625 h 747"/>
                <a:gd name="T62" fmla="*/ 136 w 748"/>
                <a:gd name="T63" fmla="*/ 662 h 747"/>
                <a:gd name="T64" fmla="*/ 179 w 748"/>
                <a:gd name="T65" fmla="*/ 694 h 747"/>
                <a:gd name="T66" fmla="*/ 228 w 748"/>
                <a:gd name="T67" fmla="*/ 719 h 747"/>
                <a:gd name="T68" fmla="*/ 280 w 748"/>
                <a:gd name="T69" fmla="*/ 736 h 747"/>
                <a:gd name="T70" fmla="*/ 336 w 748"/>
                <a:gd name="T71" fmla="*/ 745 h 747"/>
                <a:gd name="T72" fmla="*/ 392 w 748"/>
                <a:gd name="T73" fmla="*/ 747 h 747"/>
                <a:gd name="T74" fmla="*/ 449 w 748"/>
                <a:gd name="T75" fmla="*/ 740 h 747"/>
                <a:gd name="T76" fmla="*/ 501 w 748"/>
                <a:gd name="T77" fmla="*/ 725 h 747"/>
                <a:gd name="T78" fmla="*/ 552 w 748"/>
                <a:gd name="T79" fmla="*/ 702 h 747"/>
                <a:gd name="T80" fmla="*/ 597 w 748"/>
                <a:gd name="T81" fmla="*/ 674 h 747"/>
                <a:gd name="T82" fmla="*/ 637 w 748"/>
                <a:gd name="T83" fmla="*/ 638 h 747"/>
                <a:gd name="T84" fmla="*/ 673 w 748"/>
                <a:gd name="T85" fmla="*/ 598 h 747"/>
                <a:gd name="T86" fmla="*/ 702 w 748"/>
                <a:gd name="T87" fmla="*/ 552 h 747"/>
                <a:gd name="T88" fmla="*/ 724 w 748"/>
                <a:gd name="T89" fmla="*/ 502 h 747"/>
                <a:gd name="T90" fmla="*/ 739 w 748"/>
                <a:gd name="T91" fmla="*/ 449 h 747"/>
                <a:gd name="T92" fmla="*/ 746 w 748"/>
                <a:gd name="T93" fmla="*/ 393 h 747"/>
                <a:gd name="T94" fmla="*/ 745 w 748"/>
                <a:gd name="T95" fmla="*/ 336 h 747"/>
                <a:gd name="T96" fmla="*/ 736 w 748"/>
                <a:gd name="T97" fmla="*/ 281 h 747"/>
                <a:gd name="T98" fmla="*/ 718 w 748"/>
                <a:gd name="T99" fmla="*/ 229 h 747"/>
                <a:gd name="T100" fmla="*/ 693 w 748"/>
                <a:gd name="T101" fmla="*/ 180 h 747"/>
                <a:gd name="T102" fmla="*/ 662 w 748"/>
                <a:gd name="T103" fmla="*/ 137 h 747"/>
                <a:gd name="T104" fmla="*/ 624 w 748"/>
                <a:gd name="T105" fmla="*/ 98 h 747"/>
                <a:gd name="T106" fmla="*/ 582 w 748"/>
                <a:gd name="T107" fmla="*/ 64 h 747"/>
                <a:gd name="T108" fmla="*/ 536 w 748"/>
                <a:gd name="T109" fmla="*/ 37 h 747"/>
                <a:gd name="T110" fmla="*/ 484 w 748"/>
                <a:gd name="T111" fmla="*/ 17 h 747"/>
                <a:gd name="T112" fmla="*/ 430 w 748"/>
                <a:gd name="T113" fmla="*/ 4 h 747"/>
                <a:gd name="T114" fmla="*/ 373 w 748"/>
                <a:gd name="T115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8" h="747">
                  <a:moveTo>
                    <a:pt x="419" y="389"/>
                  </a:moveTo>
                  <a:lnTo>
                    <a:pt x="419" y="392"/>
                  </a:lnTo>
                  <a:lnTo>
                    <a:pt x="418" y="394"/>
                  </a:lnTo>
                  <a:lnTo>
                    <a:pt x="417" y="398"/>
                  </a:lnTo>
                  <a:lnTo>
                    <a:pt x="415" y="400"/>
                  </a:lnTo>
                  <a:lnTo>
                    <a:pt x="413" y="401"/>
                  </a:lnTo>
                  <a:lnTo>
                    <a:pt x="410" y="403"/>
                  </a:lnTo>
                  <a:lnTo>
                    <a:pt x="407" y="403"/>
                  </a:lnTo>
                  <a:lnTo>
                    <a:pt x="404" y="404"/>
                  </a:lnTo>
                  <a:lnTo>
                    <a:pt x="253" y="404"/>
                  </a:lnTo>
                  <a:lnTo>
                    <a:pt x="251" y="403"/>
                  </a:lnTo>
                  <a:lnTo>
                    <a:pt x="248" y="403"/>
                  </a:lnTo>
                  <a:lnTo>
                    <a:pt x="246" y="401"/>
                  </a:lnTo>
                  <a:lnTo>
                    <a:pt x="244" y="400"/>
                  </a:lnTo>
                  <a:lnTo>
                    <a:pt x="241" y="398"/>
                  </a:lnTo>
                  <a:lnTo>
                    <a:pt x="240" y="394"/>
                  </a:lnTo>
                  <a:lnTo>
                    <a:pt x="239" y="392"/>
                  </a:lnTo>
                  <a:lnTo>
                    <a:pt x="238" y="389"/>
                  </a:lnTo>
                  <a:lnTo>
                    <a:pt x="239" y="386"/>
                  </a:lnTo>
                  <a:lnTo>
                    <a:pt x="240" y="384"/>
                  </a:lnTo>
                  <a:lnTo>
                    <a:pt x="241" y="380"/>
                  </a:lnTo>
                  <a:lnTo>
                    <a:pt x="244" y="378"/>
                  </a:lnTo>
                  <a:lnTo>
                    <a:pt x="246" y="376"/>
                  </a:lnTo>
                  <a:lnTo>
                    <a:pt x="248" y="375"/>
                  </a:lnTo>
                  <a:lnTo>
                    <a:pt x="251" y="374"/>
                  </a:lnTo>
                  <a:lnTo>
                    <a:pt x="253" y="374"/>
                  </a:lnTo>
                  <a:lnTo>
                    <a:pt x="389" y="374"/>
                  </a:lnTo>
                  <a:lnTo>
                    <a:pt x="389" y="165"/>
                  </a:lnTo>
                  <a:lnTo>
                    <a:pt x="390" y="163"/>
                  </a:lnTo>
                  <a:lnTo>
                    <a:pt x="391" y="160"/>
                  </a:lnTo>
                  <a:lnTo>
                    <a:pt x="392" y="158"/>
                  </a:lnTo>
                  <a:lnTo>
                    <a:pt x="394" y="156"/>
                  </a:lnTo>
                  <a:lnTo>
                    <a:pt x="397" y="154"/>
                  </a:lnTo>
                  <a:lnTo>
                    <a:pt x="399" y="153"/>
                  </a:lnTo>
                  <a:lnTo>
                    <a:pt x="402" y="152"/>
                  </a:lnTo>
                  <a:lnTo>
                    <a:pt x="404" y="150"/>
                  </a:lnTo>
                  <a:lnTo>
                    <a:pt x="407" y="152"/>
                  </a:lnTo>
                  <a:lnTo>
                    <a:pt x="410" y="153"/>
                  </a:lnTo>
                  <a:lnTo>
                    <a:pt x="413" y="154"/>
                  </a:lnTo>
                  <a:lnTo>
                    <a:pt x="415" y="156"/>
                  </a:lnTo>
                  <a:lnTo>
                    <a:pt x="417" y="158"/>
                  </a:lnTo>
                  <a:lnTo>
                    <a:pt x="418" y="160"/>
                  </a:lnTo>
                  <a:lnTo>
                    <a:pt x="419" y="163"/>
                  </a:lnTo>
                  <a:lnTo>
                    <a:pt x="419" y="165"/>
                  </a:lnTo>
                  <a:lnTo>
                    <a:pt x="419" y="389"/>
                  </a:lnTo>
                  <a:close/>
                  <a:moveTo>
                    <a:pt x="373" y="0"/>
                  </a:moveTo>
                  <a:lnTo>
                    <a:pt x="354" y="1"/>
                  </a:lnTo>
                  <a:lnTo>
                    <a:pt x="336" y="2"/>
                  </a:lnTo>
                  <a:lnTo>
                    <a:pt x="316" y="4"/>
                  </a:lnTo>
                  <a:lnTo>
                    <a:pt x="298" y="7"/>
                  </a:lnTo>
                  <a:lnTo>
                    <a:pt x="280" y="11"/>
                  </a:lnTo>
                  <a:lnTo>
                    <a:pt x="262" y="17"/>
                  </a:lnTo>
                  <a:lnTo>
                    <a:pt x="245" y="23"/>
                  </a:lnTo>
                  <a:lnTo>
                    <a:pt x="228" y="30"/>
                  </a:lnTo>
                  <a:lnTo>
                    <a:pt x="211" y="37"/>
                  </a:lnTo>
                  <a:lnTo>
                    <a:pt x="195" y="46"/>
                  </a:lnTo>
                  <a:lnTo>
                    <a:pt x="179" y="54"/>
                  </a:lnTo>
                  <a:lnTo>
                    <a:pt x="164" y="64"/>
                  </a:lnTo>
                  <a:lnTo>
                    <a:pt x="149" y="74"/>
                  </a:lnTo>
                  <a:lnTo>
                    <a:pt x="136" y="86"/>
                  </a:lnTo>
                  <a:lnTo>
                    <a:pt x="122" y="98"/>
                  </a:lnTo>
                  <a:lnTo>
                    <a:pt x="109" y="110"/>
                  </a:lnTo>
                  <a:lnTo>
                    <a:pt x="97" y="123"/>
                  </a:lnTo>
                  <a:lnTo>
                    <a:pt x="85" y="137"/>
                  </a:lnTo>
                  <a:lnTo>
                    <a:pt x="73" y="150"/>
                  </a:lnTo>
                  <a:lnTo>
                    <a:pt x="64" y="165"/>
                  </a:lnTo>
                  <a:lnTo>
                    <a:pt x="53" y="180"/>
                  </a:lnTo>
                  <a:lnTo>
                    <a:pt x="45" y="196"/>
                  </a:lnTo>
                  <a:lnTo>
                    <a:pt x="36" y="212"/>
                  </a:lnTo>
                  <a:lnTo>
                    <a:pt x="29" y="229"/>
                  </a:lnTo>
                  <a:lnTo>
                    <a:pt x="22" y="246"/>
                  </a:lnTo>
                  <a:lnTo>
                    <a:pt x="17" y="263"/>
                  </a:lnTo>
                  <a:lnTo>
                    <a:pt x="11" y="281"/>
                  </a:lnTo>
                  <a:lnTo>
                    <a:pt x="7" y="299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0" y="355"/>
                  </a:lnTo>
                  <a:lnTo>
                    <a:pt x="0" y="374"/>
                  </a:lnTo>
                  <a:lnTo>
                    <a:pt x="0" y="393"/>
                  </a:lnTo>
                  <a:lnTo>
                    <a:pt x="2" y="411"/>
                  </a:lnTo>
                  <a:lnTo>
                    <a:pt x="4" y="431"/>
                  </a:lnTo>
                  <a:lnTo>
                    <a:pt x="7" y="449"/>
                  </a:lnTo>
                  <a:lnTo>
                    <a:pt x="11" y="467"/>
                  </a:lnTo>
                  <a:lnTo>
                    <a:pt x="17" y="485"/>
                  </a:lnTo>
                  <a:lnTo>
                    <a:pt x="22" y="502"/>
                  </a:lnTo>
                  <a:lnTo>
                    <a:pt x="29" y="520"/>
                  </a:lnTo>
                  <a:lnTo>
                    <a:pt x="36" y="536"/>
                  </a:lnTo>
                  <a:lnTo>
                    <a:pt x="45" y="552"/>
                  </a:lnTo>
                  <a:lnTo>
                    <a:pt x="53" y="568"/>
                  </a:lnTo>
                  <a:lnTo>
                    <a:pt x="64" y="583"/>
                  </a:lnTo>
                  <a:lnTo>
                    <a:pt x="73" y="598"/>
                  </a:lnTo>
                  <a:lnTo>
                    <a:pt x="85" y="612"/>
                  </a:lnTo>
                  <a:lnTo>
                    <a:pt x="97" y="625"/>
                  </a:lnTo>
                  <a:lnTo>
                    <a:pt x="109" y="638"/>
                  </a:lnTo>
                  <a:lnTo>
                    <a:pt x="122" y="650"/>
                  </a:lnTo>
                  <a:lnTo>
                    <a:pt x="136" y="662"/>
                  </a:lnTo>
                  <a:lnTo>
                    <a:pt x="149" y="674"/>
                  </a:lnTo>
                  <a:lnTo>
                    <a:pt x="164" y="683"/>
                  </a:lnTo>
                  <a:lnTo>
                    <a:pt x="179" y="694"/>
                  </a:lnTo>
                  <a:lnTo>
                    <a:pt x="195" y="702"/>
                  </a:lnTo>
                  <a:lnTo>
                    <a:pt x="211" y="711"/>
                  </a:lnTo>
                  <a:lnTo>
                    <a:pt x="228" y="719"/>
                  </a:lnTo>
                  <a:lnTo>
                    <a:pt x="245" y="725"/>
                  </a:lnTo>
                  <a:lnTo>
                    <a:pt x="262" y="730"/>
                  </a:lnTo>
                  <a:lnTo>
                    <a:pt x="280" y="736"/>
                  </a:lnTo>
                  <a:lnTo>
                    <a:pt x="298" y="740"/>
                  </a:lnTo>
                  <a:lnTo>
                    <a:pt x="316" y="743"/>
                  </a:lnTo>
                  <a:lnTo>
                    <a:pt x="336" y="745"/>
                  </a:lnTo>
                  <a:lnTo>
                    <a:pt x="354" y="747"/>
                  </a:lnTo>
                  <a:lnTo>
                    <a:pt x="373" y="747"/>
                  </a:lnTo>
                  <a:lnTo>
                    <a:pt x="392" y="747"/>
                  </a:lnTo>
                  <a:lnTo>
                    <a:pt x="412" y="745"/>
                  </a:lnTo>
                  <a:lnTo>
                    <a:pt x="430" y="743"/>
                  </a:lnTo>
                  <a:lnTo>
                    <a:pt x="449" y="740"/>
                  </a:lnTo>
                  <a:lnTo>
                    <a:pt x="466" y="736"/>
                  </a:lnTo>
                  <a:lnTo>
                    <a:pt x="484" y="730"/>
                  </a:lnTo>
                  <a:lnTo>
                    <a:pt x="501" y="725"/>
                  </a:lnTo>
                  <a:lnTo>
                    <a:pt x="519" y="719"/>
                  </a:lnTo>
                  <a:lnTo>
                    <a:pt x="536" y="711"/>
                  </a:lnTo>
                  <a:lnTo>
                    <a:pt x="552" y="702"/>
                  </a:lnTo>
                  <a:lnTo>
                    <a:pt x="567" y="694"/>
                  </a:lnTo>
                  <a:lnTo>
                    <a:pt x="582" y="683"/>
                  </a:lnTo>
                  <a:lnTo>
                    <a:pt x="597" y="674"/>
                  </a:lnTo>
                  <a:lnTo>
                    <a:pt x="611" y="662"/>
                  </a:lnTo>
                  <a:lnTo>
                    <a:pt x="624" y="650"/>
                  </a:lnTo>
                  <a:lnTo>
                    <a:pt x="637" y="638"/>
                  </a:lnTo>
                  <a:lnTo>
                    <a:pt x="650" y="625"/>
                  </a:lnTo>
                  <a:lnTo>
                    <a:pt x="662" y="612"/>
                  </a:lnTo>
                  <a:lnTo>
                    <a:pt x="673" y="598"/>
                  </a:lnTo>
                  <a:lnTo>
                    <a:pt x="683" y="583"/>
                  </a:lnTo>
                  <a:lnTo>
                    <a:pt x="693" y="568"/>
                  </a:lnTo>
                  <a:lnTo>
                    <a:pt x="702" y="552"/>
                  </a:lnTo>
                  <a:lnTo>
                    <a:pt x="710" y="536"/>
                  </a:lnTo>
                  <a:lnTo>
                    <a:pt x="718" y="520"/>
                  </a:lnTo>
                  <a:lnTo>
                    <a:pt x="724" y="502"/>
                  </a:lnTo>
                  <a:lnTo>
                    <a:pt x="730" y="485"/>
                  </a:lnTo>
                  <a:lnTo>
                    <a:pt x="736" y="467"/>
                  </a:lnTo>
                  <a:lnTo>
                    <a:pt x="739" y="449"/>
                  </a:lnTo>
                  <a:lnTo>
                    <a:pt x="743" y="431"/>
                  </a:lnTo>
                  <a:lnTo>
                    <a:pt x="745" y="411"/>
                  </a:lnTo>
                  <a:lnTo>
                    <a:pt x="746" y="393"/>
                  </a:lnTo>
                  <a:lnTo>
                    <a:pt x="748" y="374"/>
                  </a:lnTo>
                  <a:lnTo>
                    <a:pt x="746" y="355"/>
                  </a:lnTo>
                  <a:lnTo>
                    <a:pt x="745" y="336"/>
                  </a:lnTo>
                  <a:lnTo>
                    <a:pt x="743" y="317"/>
                  </a:lnTo>
                  <a:lnTo>
                    <a:pt x="739" y="299"/>
                  </a:lnTo>
                  <a:lnTo>
                    <a:pt x="736" y="281"/>
                  </a:lnTo>
                  <a:lnTo>
                    <a:pt x="730" y="263"/>
                  </a:lnTo>
                  <a:lnTo>
                    <a:pt x="724" y="246"/>
                  </a:lnTo>
                  <a:lnTo>
                    <a:pt x="718" y="229"/>
                  </a:lnTo>
                  <a:lnTo>
                    <a:pt x="710" y="212"/>
                  </a:lnTo>
                  <a:lnTo>
                    <a:pt x="702" y="196"/>
                  </a:lnTo>
                  <a:lnTo>
                    <a:pt x="693" y="180"/>
                  </a:lnTo>
                  <a:lnTo>
                    <a:pt x="683" y="165"/>
                  </a:lnTo>
                  <a:lnTo>
                    <a:pt x="673" y="150"/>
                  </a:lnTo>
                  <a:lnTo>
                    <a:pt x="662" y="137"/>
                  </a:lnTo>
                  <a:lnTo>
                    <a:pt x="650" y="123"/>
                  </a:lnTo>
                  <a:lnTo>
                    <a:pt x="637" y="110"/>
                  </a:lnTo>
                  <a:lnTo>
                    <a:pt x="624" y="98"/>
                  </a:lnTo>
                  <a:lnTo>
                    <a:pt x="611" y="86"/>
                  </a:lnTo>
                  <a:lnTo>
                    <a:pt x="597" y="74"/>
                  </a:lnTo>
                  <a:lnTo>
                    <a:pt x="582" y="64"/>
                  </a:lnTo>
                  <a:lnTo>
                    <a:pt x="567" y="54"/>
                  </a:lnTo>
                  <a:lnTo>
                    <a:pt x="552" y="46"/>
                  </a:lnTo>
                  <a:lnTo>
                    <a:pt x="536" y="37"/>
                  </a:lnTo>
                  <a:lnTo>
                    <a:pt x="519" y="30"/>
                  </a:lnTo>
                  <a:lnTo>
                    <a:pt x="501" y="23"/>
                  </a:lnTo>
                  <a:lnTo>
                    <a:pt x="484" y="17"/>
                  </a:lnTo>
                  <a:lnTo>
                    <a:pt x="466" y="11"/>
                  </a:lnTo>
                  <a:lnTo>
                    <a:pt x="449" y="7"/>
                  </a:lnTo>
                  <a:lnTo>
                    <a:pt x="430" y="4"/>
                  </a:lnTo>
                  <a:lnTo>
                    <a:pt x="412" y="2"/>
                  </a:lnTo>
                  <a:lnTo>
                    <a:pt x="392" y="1"/>
                  </a:lnTo>
                  <a:lnTo>
                    <a:pt x="3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76">
            <a:extLst>
              <a:ext uri="{FF2B5EF4-FFF2-40B4-BE49-F238E27FC236}">
                <a16:creationId xmlns:a16="http://schemas.microsoft.com/office/drawing/2014/main" id="{CEC5ED17-8B8D-45A0-8839-F569F73922D4}"/>
              </a:ext>
            </a:extLst>
          </p:cNvPr>
          <p:cNvGrpSpPr/>
          <p:nvPr/>
        </p:nvGrpSpPr>
        <p:grpSpPr>
          <a:xfrm>
            <a:off x="9716024" y="1675639"/>
            <a:ext cx="285751" cy="269875"/>
            <a:chOff x="333622" y="4212342"/>
            <a:chExt cx="285751" cy="269875"/>
          </a:xfrm>
          <a:solidFill>
            <a:schemeClr val="bg1"/>
          </a:solidFill>
        </p:grpSpPr>
        <p:sp>
          <p:nvSpPr>
            <p:cNvPr id="63" name="Freeform 4461">
              <a:extLst>
                <a:ext uri="{FF2B5EF4-FFF2-40B4-BE49-F238E27FC236}">
                  <a16:creationId xmlns:a16="http://schemas.microsoft.com/office/drawing/2014/main" id="{F7B575AB-2730-4436-8A89-3A24A753E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97" y="4467929"/>
              <a:ext cx="15875" cy="14288"/>
            </a:xfrm>
            <a:custGeom>
              <a:avLst/>
              <a:gdLst>
                <a:gd name="T0" fmla="*/ 4 w 52"/>
                <a:gd name="T1" fmla="*/ 23 h 49"/>
                <a:gd name="T2" fmla="*/ 2 w 52"/>
                <a:gd name="T3" fmla="*/ 25 h 49"/>
                <a:gd name="T4" fmla="*/ 1 w 52"/>
                <a:gd name="T5" fmla="*/ 28 h 49"/>
                <a:gd name="T6" fmla="*/ 0 w 52"/>
                <a:gd name="T7" fmla="*/ 31 h 49"/>
                <a:gd name="T8" fmla="*/ 0 w 52"/>
                <a:gd name="T9" fmla="*/ 33 h 49"/>
                <a:gd name="T10" fmla="*/ 0 w 52"/>
                <a:gd name="T11" fmla="*/ 37 h 49"/>
                <a:gd name="T12" fmla="*/ 1 w 52"/>
                <a:gd name="T13" fmla="*/ 40 h 49"/>
                <a:gd name="T14" fmla="*/ 2 w 52"/>
                <a:gd name="T15" fmla="*/ 43 h 49"/>
                <a:gd name="T16" fmla="*/ 4 w 52"/>
                <a:gd name="T17" fmla="*/ 45 h 49"/>
                <a:gd name="T18" fmla="*/ 6 w 52"/>
                <a:gd name="T19" fmla="*/ 47 h 49"/>
                <a:gd name="T20" fmla="*/ 9 w 52"/>
                <a:gd name="T21" fmla="*/ 48 h 49"/>
                <a:gd name="T22" fmla="*/ 11 w 52"/>
                <a:gd name="T23" fmla="*/ 49 h 49"/>
                <a:gd name="T24" fmla="*/ 15 w 52"/>
                <a:gd name="T25" fmla="*/ 49 h 49"/>
                <a:gd name="T26" fmla="*/ 18 w 52"/>
                <a:gd name="T27" fmla="*/ 49 h 49"/>
                <a:gd name="T28" fmla="*/ 20 w 52"/>
                <a:gd name="T29" fmla="*/ 48 h 49"/>
                <a:gd name="T30" fmla="*/ 23 w 52"/>
                <a:gd name="T31" fmla="*/ 47 h 49"/>
                <a:gd name="T32" fmla="*/ 25 w 52"/>
                <a:gd name="T33" fmla="*/ 45 h 49"/>
                <a:gd name="T34" fmla="*/ 52 w 52"/>
                <a:gd name="T35" fmla="*/ 18 h 49"/>
                <a:gd name="T36" fmla="*/ 39 w 52"/>
                <a:gd name="T37" fmla="*/ 9 h 49"/>
                <a:gd name="T38" fmla="*/ 26 w 52"/>
                <a:gd name="T39" fmla="*/ 0 h 49"/>
                <a:gd name="T40" fmla="*/ 4 w 52"/>
                <a:gd name="T41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9">
                  <a:moveTo>
                    <a:pt x="4" y="23"/>
                  </a:moveTo>
                  <a:lnTo>
                    <a:pt x="2" y="25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52" y="18"/>
                  </a:lnTo>
                  <a:lnTo>
                    <a:pt x="39" y="9"/>
                  </a:lnTo>
                  <a:lnTo>
                    <a:pt x="26" y="0"/>
                  </a:ln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 4462">
              <a:extLst>
                <a:ext uri="{FF2B5EF4-FFF2-40B4-BE49-F238E27FC236}">
                  <a16:creationId xmlns:a16="http://schemas.microsoft.com/office/drawing/2014/main" id="{77582E9B-0184-4E34-B818-775A0267E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60" y="4464754"/>
              <a:ext cx="19050" cy="17463"/>
            </a:xfrm>
            <a:custGeom>
              <a:avLst/>
              <a:gdLst>
                <a:gd name="T0" fmla="*/ 24 w 61"/>
                <a:gd name="T1" fmla="*/ 0 h 59"/>
                <a:gd name="T2" fmla="*/ 12 w 61"/>
                <a:gd name="T3" fmla="*/ 9 h 59"/>
                <a:gd name="T4" fmla="*/ 0 w 61"/>
                <a:gd name="T5" fmla="*/ 18 h 59"/>
                <a:gd name="T6" fmla="*/ 36 w 61"/>
                <a:gd name="T7" fmla="*/ 55 h 59"/>
                <a:gd name="T8" fmla="*/ 39 w 61"/>
                <a:gd name="T9" fmla="*/ 57 h 59"/>
                <a:gd name="T10" fmla="*/ 41 w 61"/>
                <a:gd name="T11" fmla="*/ 58 h 59"/>
                <a:gd name="T12" fmla="*/ 44 w 61"/>
                <a:gd name="T13" fmla="*/ 59 h 59"/>
                <a:gd name="T14" fmla="*/ 46 w 61"/>
                <a:gd name="T15" fmla="*/ 59 h 59"/>
                <a:gd name="T16" fmla="*/ 49 w 61"/>
                <a:gd name="T17" fmla="*/ 59 h 59"/>
                <a:gd name="T18" fmla="*/ 53 w 61"/>
                <a:gd name="T19" fmla="*/ 58 h 59"/>
                <a:gd name="T20" fmla="*/ 55 w 61"/>
                <a:gd name="T21" fmla="*/ 57 h 59"/>
                <a:gd name="T22" fmla="*/ 57 w 61"/>
                <a:gd name="T23" fmla="*/ 55 h 59"/>
                <a:gd name="T24" fmla="*/ 59 w 61"/>
                <a:gd name="T25" fmla="*/ 53 h 59"/>
                <a:gd name="T26" fmla="*/ 60 w 61"/>
                <a:gd name="T27" fmla="*/ 50 h 59"/>
                <a:gd name="T28" fmla="*/ 61 w 61"/>
                <a:gd name="T29" fmla="*/ 47 h 59"/>
                <a:gd name="T30" fmla="*/ 61 w 61"/>
                <a:gd name="T31" fmla="*/ 43 h 59"/>
                <a:gd name="T32" fmla="*/ 61 w 61"/>
                <a:gd name="T33" fmla="*/ 41 h 59"/>
                <a:gd name="T34" fmla="*/ 60 w 61"/>
                <a:gd name="T35" fmla="*/ 38 h 59"/>
                <a:gd name="T36" fmla="*/ 59 w 61"/>
                <a:gd name="T37" fmla="*/ 35 h 59"/>
                <a:gd name="T38" fmla="*/ 57 w 61"/>
                <a:gd name="T39" fmla="*/ 33 h 59"/>
                <a:gd name="T40" fmla="*/ 24 w 61"/>
                <a:gd name="T4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59">
                  <a:moveTo>
                    <a:pt x="24" y="0"/>
                  </a:moveTo>
                  <a:lnTo>
                    <a:pt x="12" y="9"/>
                  </a:lnTo>
                  <a:lnTo>
                    <a:pt x="0" y="18"/>
                  </a:lnTo>
                  <a:lnTo>
                    <a:pt x="36" y="55"/>
                  </a:lnTo>
                  <a:lnTo>
                    <a:pt x="39" y="57"/>
                  </a:lnTo>
                  <a:lnTo>
                    <a:pt x="41" y="58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3" y="58"/>
                  </a:lnTo>
                  <a:lnTo>
                    <a:pt x="55" y="57"/>
                  </a:lnTo>
                  <a:lnTo>
                    <a:pt x="57" y="55"/>
                  </a:lnTo>
                  <a:lnTo>
                    <a:pt x="59" y="53"/>
                  </a:lnTo>
                  <a:lnTo>
                    <a:pt x="60" y="50"/>
                  </a:lnTo>
                  <a:lnTo>
                    <a:pt x="61" y="47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0" y="38"/>
                  </a:lnTo>
                  <a:lnTo>
                    <a:pt x="59" y="35"/>
                  </a:lnTo>
                  <a:lnTo>
                    <a:pt x="57" y="33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Freeform 4463">
              <a:extLst>
                <a:ext uri="{FF2B5EF4-FFF2-40B4-BE49-F238E27FC236}">
                  <a16:creationId xmlns:a16="http://schemas.microsoft.com/office/drawing/2014/main" id="{0E7D3868-F169-4FE9-BE3C-632FA60C0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22" y="4212342"/>
              <a:ext cx="93663" cy="90488"/>
            </a:xfrm>
            <a:custGeom>
              <a:avLst/>
              <a:gdLst>
                <a:gd name="T0" fmla="*/ 286 w 291"/>
                <a:gd name="T1" fmla="*/ 91 h 283"/>
                <a:gd name="T2" fmla="*/ 276 w 291"/>
                <a:gd name="T3" fmla="*/ 70 h 283"/>
                <a:gd name="T4" fmla="*/ 262 w 291"/>
                <a:gd name="T5" fmla="*/ 52 h 283"/>
                <a:gd name="T6" fmla="*/ 246 w 291"/>
                <a:gd name="T7" fmla="*/ 36 h 283"/>
                <a:gd name="T8" fmla="*/ 228 w 291"/>
                <a:gd name="T9" fmla="*/ 23 h 283"/>
                <a:gd name="T10" fmla="*/ 207 w 291"/>
                <a:gd name="T11" fmla="*/ 13 h 283"/>
                <a:gd name="T12" fmla="*/ 185 w 291"/>
                <a:gd name="T13" fmla="*/ 5 h 283"/>
                <a:gd name="T14" fmla="*/ 161 w 291"/>
                <a:gd name="T15" fmla="*/ 1 h 283"/>
                <a:gd name="T16" fmla="*/ 133 w 291"/>
                <a:gd name="T17" fmla="*/ 1 h 283"/>
                <a:gd name="T18" fmla="*/ 105 w 291"/>
                <a:gd name="T19" fmla="*/ 7 h 283"/>
                <a:gd name="T20" fmla="*/ 78 w 291"/>
                <a:gd name="T21" fmla="*/ 18 h 283"/>
                <a:gd name="T22" fmla="*/ 54 w 291"/>
                <a:gd name="T23" fmla="*/ 34 h 283"/>
                <a:gd name="T24" fmla="*/ 34 w 291"/>
                <a:gd name="T25" fmla="*/ 54 h 283"/>
                <a:gd name="T26" fmla="*/ 18 w 291"/>
                <a:gd name="T27" fmla="*/ 79 h 283"/>
                <a:gd name="T28" fmla="*/ 6 w 291"/>
                <a:gd name="T29" fmla="*/ 106 h 283"/>
                <a:gd name="T30" fmla="*/ 1 w 291"/>
                <a:gd name="T31" fmla="*/ 135 h 283"/>
                <a:gd name="T32" fmla="*/ 0 w 291"/>
                <a:gd name="T33" fmla="*/ 160 h 283"/>
                <a:gd name="T34" fmla="*/ 3 w 291"/>
                <a:gd name="T35" fmla="*/ 182 h 283"/>
                <a:gd name="T36" fmla="*/ 8 w 291"/>
                <a:gd name="T37" fmla="*/ 201 h 283"/>
                <a:gd name="T38" fmla="*/ 17 w 291"/>
                <a:gd name="T39" fmla="*/ 220 h 283"/>
                <a:gd name="T40" fmla="*/ 28 w 291"/>
                <a:gd name="T41" fmla="*/ 237 h 283"/>
                <a:gd name="T42" fmla="*/ 40 w 291"/>
                <a:gd name="T43" fmla="*/ 252 h 283"/>
                <a:gd name="T44" fmla="*/ 55 w 291"/>
                <a:gd name="T45" fmla="*/ 266 h 283"/>
                <a:gd name="T46" fmla="*/ 71 w 291"/>
                <a:gd name="T47" fmla="*/ 278 h 283"/>
                <a:gd name="T48" fmla="*/ 90 w 291"/>
                <a:gd name="T49" fmla="*/ 267 h 283"/>
                <a:gd name="T50" fmla="*/ 110 w 291"/>
                <a:gd name="T51" fmla="*/ 238 h 283"/>
                <a:gd name="T52" fmla="*/ 131 w 291"/>
                <a:gd name="T53" fmla="*/ 212 h 283"/>
                <a:gd name="T54" fmla="*/ 156 w 291"/>
                <a:gd name="T55" fmla="*/ 186 h 283"/>
                <a:gd name="T56" fmla="*/ 183 w 291"/>
                <a:gd name="T57" fmla="*/ 163 h 283"/>
                <a:gd name="T58" fmla="*/ 212 w 291"/>
                <a:gd name="T59" fmla="*/ 142 h 283"/>
                <a:gd name="T60" fmla="*/ 242 w 291"/>
                <a:gd name="T61" fmla="*/ 124 h 283"/>
                <a:gd name="T62" fmla="*/ 274 w 291"/>
                <a:gd name="T63" fmla="*/ 10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1" h="283">
                  <a:moveTo>
                    <a:pt x="291" y="102"/>
                  </a:moveTo>
                  <a:lnTo>
                    <a:pt x="286" y="91"/>
                  </a:lnTo>
                  <a:lnTo>
                    <a:pt x="281" y="81"/>
                  </a:lnTo>
                  <a:lnTo>
                    <a:pt x="276" y="70"/>
                  </a:lnTo>
                  <a:lnTo>
                    <a:pt x="269" y="62"/>
                  </a:lnTo>
                  <a:lnTo>
                    <a:pt x="262" y="52"/>
                  </a:lnTo>
                  <a:lnTo>
                    <a:pt x="254" y="44"/>
                  </a:lnTo>
                  <a:lnTo>
                    <a:pt x="246" y="36"/>
                  </a:lnTo>
                  <a:lnTo>
                    <a:pt x="237" y="30"/>
                  </a:lnTo>
                  <a:lnTo>
                    <a:pt x="228" y="23"/>
                  </a:lnTo>
                  <a:lnTo>
                    <a:pt x="217" y="17"/>
                  </a:lnTo>
                  <a:lnTo>
                    <a:pt x="207" y="13"/>
                  </a:lnTo>
                  <a:lnTo>
                    <a:pt x="196" y="8"/>
                  </a:lnTo>
                  <a:lnTo>
                    <a:pt x="185" y="5"/>
                  </a:lnTo>
                  <a:lnTo>
                    <a:pt x="173" y="2"/>
                  </a:lnTo>
                  <a:lnTo>
                    <a:pt x="161" y="1"/>
                  </a:lnTo>
                  <a:lnTo>
                    <a:pt x="149" y="0"/>
                  </a:lnTo>
                  <a:lnTo>
                    <a:pt x="133" y="1"/>
                  </a:lnTo>
                  <a:lnTo>
                    <a:pt x="120" y="3"/>
                  </a:lnTo>
                  <a:lnTo>
                    <a:pt x="105" y="7"/>
                  </a:lnTo>
                  <a:lnTo>
                    <a:pt x="91" y="12"/>
                  </a:lnTo>
                  <a:lnTo>
                    <a:pt x="78" y="18"/>
                  </a:lnTo>
                  <a:lnTo>
                    <a:pt x="66" y="25"/>
                  </a:lnTo>
                  <a:lnTo>
                    <a:pt x="54" y="34"/>
                  </a:lnTo>
                  <a:lnTo>
                    <a:pt x="44" y="45"/>
                  </a:lnTo>
                  <a:lnTo>
                    <a:pt x="34" y="54"/>
                  </a:lnTo>
                  <a:lnTo>
                    <a:pt x="25" y="66"/>
                  </a:lnTo>
                  <a:lnTo>
                    <a:pt x="18" y="79"/>
                  </a:lnTo>
                  <a:lnTo>
                    <a:pt x="11" y="92"/>
                  </a:lnTo>
                  <a:lnTo>
                    <a:pt x="6" y="106"/>
                  </a:lnTo>
                  <a:lnTo>
                    <a:pt x="3" y="120"/>
                  </a:lnTo>
                  <a:lnTo>
                    <a:pt x="1" y="135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1" y="171"/>
                  </a:lnTo>
                  <a:lnTo>
                    <a:pt x="3" y="182"/>
                  </a:lnTo>
                  <a:lnTo>
                    <a:pt x="5" y="191"/>
                  </a:lnTo>
                  <a:lnTo>
                    <a:pt x="8" y="201"/>
                  </a:lnTo>
                  <a:lnTo>
                    <a:pt x="13" y="211"/>
                  </a:lnTo>
                  <a:lnTo>
                    <a:pt x="17" y="220"/>
                  </a:lnTo>
                  <a:lnTo>
                    <a:pt x="22" y="229"/>
                  </a:lnTo>
                  <a:lnTo>
                    <a:pt x="28" y="237"/>
                  </a:lnTo>
                  <a:lnTo>
                    <a:pt x="34" y="245"/>
                  </a:lnTo>
                  <a:lnTo>
                    <a:pt x="40" y="252"/>
                  </a:lnTo>
                  <a:lnTo>
                    <a:pt x="48" y="260"/>
                  </a:lnTo>
                  <a:lnTo>
                    <a:pt x="55" y="266"/>
                  </a:lnTo>
                  <a:lnTo>
                    <a:pt x="63" y="273"/>
                  </a:lnTo>
                  <a:lnTo>
                    <a:pt x="71" y="278"/>
                  </a:lnTo>
                  <a:lnTo>
                    <a:pt x="81" y="283"/>
                  </a:lnTo>
                  <a:lnTo>
                    <a:pt x="90" y="267"/>
                  </a:lnTo>
                  <a:lnTo>
                    <a:pt x="99" y="253"/>
                  </a:lnTo>
                  <a:lnTo>
                    <a:pt x="110" y="238"/>
                  </a:lnTo>
                  <a:lnTo>
                    <a:pt x="121" y="224"/>
                  </a:lnTo>
                  <a:lnTo>
                    <a:pt x="131" y="212"/>
                  </a:lnTo>
                  <a:lnTo>
                    <a:pt x="144" y="199"/>
                  </a:lnTo>
                  <a:lnTo>
                    <a:pt x="156" y="186"/>
                  </a:lnTo>
                  <a:lnTo>
                    <a:pt x="169" y="174"/>
                  </a:lnTo>
                  <a:lnTo>
                    <a:pt x="183" y="163"/>
                  </a:lnTo>
                  <a:lnTo>
                    <a:pt x="197" y="153"/>
                  </a:lnTo>
                  <a:lnTo>
                    <a:pt x="212" y="142"/>
                  </a:lnTo>
                  <a:lnTo>
                    <a:pt x="227" y="133"/>
                  </a:lnTo>
                  <a:lnTo>
                    <a:pt x="242" y="124"/>
                  </a:lnTo>
                  <a:lnTo>
                    <a:pt x="258" y="116"/>
                  </a:lnTo>
                  <a:lnTo>
                    <a:pt x="274" y="109"/>
                  </a:lnTo>
                  <a:lnTo>
                    <a:pt x="29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Freeform 4464">
              <a:extLst>
                <a:ext uri="{FF2B5EF4-FFF2-40B4-BE49-F238E27FC236}">
                  <a16:creationId xmlns:a16="http://schemas.microsoft.com/office/drawing/2014/main" id="{2E3C2301-EAA8-4A24-AD7E-36695FCB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10" y="4212342"/>
              <a:ext cx="93663" cy="93663"/>
            </a:xfrm>
            <a:custGeom>
              <a:avLst/>
              <a:gdLst>
                <a:gd name="T0" fmla="*/ 132 w 293"/>
                <a:gd name="T1" fmla="*/ 1 h 293"/>
                <a:gd name="T2" fmla="*/ 106 w 293"/>
                <a:gd name="T3" fmla="*/ 5 h 293"/>
                <a:gd name="T4" fmla="*/ 84 w 293"/>
                <a:gd name="T5" fmla="*/ 14 h 293"/>
                <a:gd name="T6" fmla="*/ 62 w 293"/>
                <a:gd name="T7" fmla="*/ 25 h 293"/>
                <a:gd name="T8" fmla="*/ 43 w 293"/>
                <a:gd name="T9" fmla="*/ 40 h 293"/>
                <a:gd name="T10" fmla="*/ 27 w 293"/>
                <a:gd name="T11" fmla="*/ 58 h 293"/>
                <a:gd name="T12" fmla="*/ 13 w 293"/>
                <a:gd name="T13" fmla="*/ 78 h 293"/>
                <a:gd name="T14" fmla="*/ 3 w 293"/>
                <a:gd name="T15" fmla="*/ 100 h 293"/>
                <a:gd name="T16" fmla="*/ 15 w 293"/>
                <a:gd name="T17" fmla="*/ 120 h 293"/>
                <a:gd name="T18" fmla="*/ 44 w 293"/>
                <a:gd name="T19" fmla="*/ 137 h 293"/>
                <a:gd name="T20" fmla="*/ 71 w 293"/>
                <a:gd name="T21" fmla="*/ 156 h 293"/>
                <a:gd name="T22" fmla="*/ 96 w 293"/>
                <a:gd name="T23" fmla="*/ 176 h 293"/>
                <a:gd name="T24" fmla="*/ 121 w 293"/>
                <a:gd name="T25" fmla="*/ 200 h 293"/>
                <a:gd name="T26" fmla="*/ 142 w 293"/>
                <a:gd name="T27" fmla="*/ 224 h 293"/>
                <a:gd name="T28" fmla="*/ 163 w 293"/>
                <a:gd name="T29" fmla="*/ 250 h 293"/>
                <a:gd name="T30" fmla="*/ 180 w 293"/>
                <a:gd name="T31" fmla="*/ 279 h 293"/>
                <a:gd name="T32" fmla="*/ 199 w 293"/>
                <a:gd name="T33" fmla="*/ 290 h 293"/>
                <a:gd name="T34" fmla="*/ 221 w 293"/>
                <a:gd name="T35" fmla="*/ 279 h 293"/>
                <a:gd name="T36" fmla="*/ 240 w 293"/>
                <a:gd name="T37" fmla="*/ 265 h 293"/>
                <a:gd name="T38" fmla="*/ 257 w 293"/>
                <a:gd name="T39" fmla="*/ 249 h 293"/>
                <a:gd name="T40" fmla="*/ 271 w 293"/>
                <a:gd name="T41" fmla="*/ 230 h 293"/>
                <a:gd name="T42" fmla="*/ 282 w 293"/>
                <a:gd name="T43" fmla="*/ 209 h 293"/>
                <a:gd name="T44" fmla="*/ 289 w 293"/>
                <a:gd name="T45" fmla="*/ 186 h 293"/>
                <a:gd name="T46" fmla="*/ 293 w 293"/>
                <a:gd name="T47" fmla="*/ 162 h 293"/>
                <a:gd name="T48" fmla="*/ 293 w 293"/>
                <a:gd name="T49" fmla="*/ 135 h 293"/>
                <a:gd name="T50" fmla="*/ 287 w 293"/>
                <a:gd name="T51" fmla="*/ 106 h 293"/>
                <a:gd name="T52" fmla="*/ 276 w 293"/>
                <a:gd name="T53" fmla="*/ 79 h 293"/>
                <a:gd name="T54" fmla="*/ 260 w 293"/>
                <a:gd name="T55" fmla="*/ 54 h 293"/>
                <a:gd name="T56" fmla="*/ 240 w 293"/>
                <a:gd name="T57" fmla="*/ 34 h 293"/>
                <a:gd name="T58" fmla="*/ 215 w 293"/>
                <a:gd name="T59" fmla="*/ 18 h 293"/>
                <a:gd name="T60" fmla="*/ 188 w 293"/>
                <a:gd name="T61" fmla="*/ 7 h 293"/>
                <a:gd name="T62" fmla="*/ 160 w 293"/>
                <a:gd name="T63" fmla="*/ 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293">
                  <a:moveTo>
                    <a:pt x="145" y="0"/>
                  </a:moveTo>
                  <a:lnTo>
                    <a:pt x="132" y="1"/>
                  </a:lnTo>
                  <a:lnTo>
                    <a:pt x="119" y="3"/>
                  </a:lnTo>
                  <a:lnTo>
                    <a:pt x="106" y="5"/>
                  </a:lnTo>
                  <a:lnTo>
                    <a:pt x="94" y="8"/>
                  </a:lnTo>
                  <a:lnTo>
                    <a:pt x="84" y="14"/>
                  </a:lnTo>
                  <a:lnTo>
                    <a:pt x="72" y="19"/>
                  </a:lnTo>
                  <a:lnTo>
                    <a:pt x="62" y="25"/>
                  </a:lnTo>
                  <a:lnTo>
                    <a:pt x="53" y="32"/>
                  </a:lnTo>
                  <a:lnTo>
                    <a:pt x="43" y="40"/>
                  </a:lnTo>
                  <a:lnTo>
                    <a:pt x="34" y="49"/>
                  </a:lnTo>
                  <a:lnTo>
                    <a:pt x="27" y="58"/>
                  </a:lnTo>
                  <a:lnTo>
                    <a:pt x="19" y="68"/>
                  </a:lnTo>
                  <a:lnTo>
                    <a:pt x="13" y="78"/>
                  </a:lnTo>
                  <a:lnTo>
                    <a:pt x="8" y="90"/>
                  </a:lnTo>
                  <a:lnTo>
                    <a:pt x="3" y="100"/>
                  </a:lnTo>
                  <a:lnTo>
                    <a:pt x="0" y="112"/>
                  </a:lnTo>
                  <a:lnTo>
                    <a:pt x="15" y="120"/>
                  </a:lnTo>
                  <a:lnTo>
                    <a:pt x="29" y="128"/>
                  </a:lnTo>
                  <a:lnTo>
                    <a:pt x="44" y="137"/>
                  </a:lnTo>
                  <a:lnTo>
                    <a:pt x="58" y="146"/>
                  </a:lnTo>
                  <a:lnTo>
                    <a:pt x="71" y="156"/>
                  </a:lnTo>
                  <a:lnTo>
                    <a:pt x="84" y="166"/>
                  </a:lnTo>
                  <a:lnTo>
                    <a:pt x="96" y="176"/>
                  </a:lnTo>
                  <a:lnTo>
                    <a:pt x="109" y="188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42" y="224"/>
                  </a:lnTo>
                  <a:lnTo>
                    <a:pt x="153" y="237"/>
                  </a:lnTo>
                  <a:lnTo>
                    <a:pt x="163" y="250"/>
                  </a:lnTo>
                  <a:lnTo>
                    <a:pt x="171" y="264"/>
                  </a:lnTo>
                  <a:lnTo>
                    <a:pt x="180" y="279"/>
                  </a:lnTo>
                  <a:lnTo>
                    <a:pt x="188" y="293"/>
                  </a:lnTo>
                  <a:lnTo>
                    <a:pt x="199" y="290"/>
                  </a:lnTo>
                  <a:lnTo>
                    <a:pt x="211" y="284"/>
                  </a:lnTo>
                  <a:lnTo>
                    <a:pt x="221" y="279"/>
                  </a:lnTo>
                  <a:lnTo>
                    <a:pt x="230" y="273"/>
                  </a:lnTo>
                  <a:lnTo>
                    <a:pt x="240" y="265"/>
                  </a:lnTo>
                  <a:lnTo>
                    <a:pt x="248" y="258"/>
                  </a:lnTo>
                  <a:lnTo>
                    <a:pt x="257" y="249"/>
                  </a:lnTo>
                  <a:lnTo>
                    <a:pt x="264" y="239"/>
                  </a:lnTo>
                  <a:lnTo>
                    <a:pt x="271" y="230"/>
                  </a:lnTo>
                  <a:lnTo>
                    <a:pt x="276" y="220"/>
                  </a:lnTo>
                  <a:lnTo>
                    <a:pt x="282" y="209"/>
                  </a:lnTo>
                  <a:lnTo>
                    <a:pt x="286" y="198"/>
                  </a:lnTo>
                  <a:lnTo>
                    <a:pt x="289" y="186"/>
                  </a:lnTo>
                  <a:lnTo>
                    <a:pt x="292" y="174"/>
                  </a:lnTo>
                  <a:lnTo>
                    <a:pt x="293" y="162"/>
                  </a:lnTo>
                  <a:lnTo>
                    <a:pt x="293" y="150"/>
                  </a:lnTo>
                  <a:lnTo>
                    <a:pt x="293" y="135"/>
                  </a:lnTo>
                  <a:lnTo>
                    <a:pt x="291" y="120"/>
                  </a:lnTo>
                  <a:lnTo>
                    <a:pt x="287" y="106"/>
                  </a:lnTo>
                  <a:lnTo>
                    <a:pt x="282" y="92"/>
                  </a:lnTo>
                  <a:lnTo>
                    <a:pt x="276" y="79"/>
                  </a:lnTo>
                  <a:lnTo>
                    <a:pt x="269" y="66"/>
                  </a:lnTo>
                  <a:lnTo>
                    <a:pt x="260" y="54"/>
                  </a:lnTo>
                  <a:lnTo>
                    <a:pt x="249" y="45"/>
                  </a:lnTo>
                  <a:lnTo>
                    <a:pt x="240" y="34"/>
                  </a:lnTo>
                  <a:lnTo>
                    <a:pt x="228" y="25"/>
                  </a:lnTo>
                  <a:lnTo>
                    <a:pt x="215" y="18"/>
                  </a:lnTo>
                  <a:lnTo>
                    <a:pt x="202" y="12"/>
                  </a:lnTo>
                  <a:lnTo>
                    <a:pt x="188" y="7"/>
                  </a:lnTo>
                  <a:lnTo>
                    <a:pt x="175" y="3"/>
                  </a:lnTo>
                  <a:lnTo>
                    <a:pt x="16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Freeform 4465">
              <a:extLst>
                <a:ext uri="{FF2B5EF4-FFF2-40B4-BE49-F238E27FC236}">
                  <a16:creationId xmlns:a16="http://schemas.microsoft.com/office/drawing/2014/main" id="{633F9DF7-170E-4D9F-BA9C-1D0038FA9A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72" y="4245679"/>
              <a:ext cx="238125" cy="236538"/>
            </a:xfrm>
            <a:custGeom>
              <a:avLst/>
              <a:gdLst>
                <a:gd name="T0" fmla="*/ 418 w 748"/>
                <a:gd name="T1" fmla="*/ 394 h 747"/>
                <a:gd name="T2" fmla="*/ 413 w 748"/>
                <a:gd name="T3" fmla="*/ 401 h 747"/>
                <a:gd name="T4" fmla="*/ 404 w 748"/>
                <a:gd name="T5" fmla="*/ 404 h 747"/>
                <a:gd name="T6" fmla="*/ 248 w 748"/>
                <a:gd name="T7" fmla="*/ 403 h 747"/>
                <a:gd name="T8" fmla="*/ 241 w 748"/>
                <a:gd name="T9" fmla="*/ 398 h 747"/>
                <a:gd name="T10" fmla="*/ 238 w 748"/>
                <a:gd name="T11" fmla="*/ 389 h 747"/>
                <a:gd name="T12" fmla="*/ 241 w 748"/>
                <a:gd name="T13" fmla="*/ 380 h 747"/>
                <a:gd name="T14" fmla="*/ 248 w 748"/>
                <a:gd name="T15" fmla="*/ 375 h 747"/>
                <a:gd name="T16" fmla="*/ 389 w 748"/>
                <a:gd name="T17" fmla="*/ 374 h 747"/>
                <a:gd name="T18" fmla="*/ 391 w 748"/>
                <a:gd name="T19" fmla="*/ 160 h 747"/>
                <a:gd name="T20" fmla="*/ 397 w 748"/>
                <a:gd name="T21" fmla="*/ 154 h 747"/>
                <a:gd name="T22" fmla="*/ 404 w 748"/>
                <a:gd name="T23" fmla="*/ 150 h 747"/>
                <a:gd name="T24" fmla="*/ 413 w 748"/>
                <a:gd name="T25" fmla="*/ 154 h 747"/>
                <a:gd name="T26" fmla="*/ 418 w 748"/>
                <a:gd name="T27" fmla="*/ 160 h 747"/>
                <a:gd name="T28" fmla="*/ 419 w 748"/>
                <a:gd name="T29" fmla="*/ 389 h 747"/>
                <a:gd name="T30" fmla="*/ 336 w 748"/>
                <a:gd name="T31" fmla="*/ 2 h 747"/>
                <a:gd name="T32" fmla="*/ 280 w 748"/>
                <a:gd name="T33" fmla="*/ 11 h 747"/>
                <a:gd name="T34" fmla="*/ 228 w 748"/>
                <a:gd name="T35" fmla="*/ 30 h 747"/>
                <a:gd name="T36" fmla="*/ 179 w 748"/>
                <a:gd name="T37" fmla="*/ 54 h 747"/>
                <a:gd name="T38" fmla="*/ 136 w 748"/>
                <a:gd name="T39" fmla="*/ 86 h 747"/>
                <a:gd name="T40" fmla="*/ 97 w 748"/>
                <a:gd name="T41" fmla="*/ 123 h 747"/>
                <a:gd name="T42" fmla="*/ 64 w 748"/>
                <a:gd name="T43" fmla="*/ 165 h 747"/>
                <a:gd name="T44" fmla="*/ 36 w 748"/>
                <a:gd name="T45" fmla="*/ 212 h 747"/>
                <a:gd name="T46" fmla="*/ 17 w 748"/>
                <a:gd name="T47" fmla="*/ 263 h 747"/>
                <a:gd name="T48" fmla="*/ 4 w 748"/>
                <a:gd name="T49" fmla="*/ 317 h 747"/>
                <a:gd name="T50" fmla="*/ 0 w 748"/>
                <a:gd name="T51" fmla="*/ 374 h 747"/>
                <a:gd name="T52" fmla="*/ 4 w 748"/>
                <a:gd name="T53" fmla="*/ 431 h 747"/>
                <a:gd name="T54" fmla="*/ 17 w 748"/>
                <a:gd name="T55" fmla="*/ 485 h 747"/>
                <a:gd name="T56" fmla="*/ 36 w 748"/>
                <a:gd name="T57" fmla="*/ 536 h 747"/>
                <a:gd name="T58" fmla="*/ 64 w 748"/>
                <a:gd name="T59" fmla="*/ 583 h 747"/>
                <a:gd name="T60" fmla="*/ 97 w 748"/>
                <a:gd name="T61" fmla="*/ 625 h 747"/>
                <a:gd name="T62" fmla="*/ 136 w 748"/>
                <a:gd name="T63" fmla="*/ 662 h 747"/>
                <a:gd name="T64" fmla="*/ 179 w 748"/>
                <a:gd name="T65" fmla="*/ 694 h 747"/>
                <a:gd name="T66" fmla="*/ 228 w 748"/>
                <a:gd name="T67" fmla="*/ 719 h 747"/>
                <a:gd name="T68" fmla="*/ 280 w 748"/>
                <a:gd name="T69" fmla="*/ 736 h 747"/>
                <a:gd name="T70" fmla="*/ 336 w 748"/>
                <a:gd name="T71" fmla="*/ 745 h 747"/>
                <a:gd name="T72" fmla="*/ 392 w 748"/>
                <a:gd name="T73" fmla="*/ 747 h 747"/>
                <a:gd name="T74" fmla="*/ 449 w 748"/>
                <a:gd name="T75" fmla="*/ 740 h 747"/>
                <a:gd name="T76" fmla="*/ 501 w 748"/>
                <a:gd name="T77" fmla="*/ 725 h 747"/>
                <a:gd name="T78" fmla="*/ 552 w 748"/>
                <a:gd name="T79" fmla="*/ 702 h 747"/>
                <a:gd name="T80" fmla="*/ 597 w 748"/>
                <a:gd name="T81" fmla="*/ 674 h 747"/>
                <a:gd name="T82" fmla="*/ 637 w 748"/>
                <a:gd name="T83" fmla="*/ 638 h 747"/>
                <a:gd name="T84" fmla="*/ 673 w 748"/>
                <a:gd name="T85" fmla="*/ 598 h 747"/>
                <a:gd name="T86" fmla="*/ 702 w 748"/>
                <a:gd name="T87" fmla="*/ 552 h 747"/>
                <a:gd name="T88" fmla="*/ 724 w 748"/>
                <a:gd name="T89" fmla="*/ 502 h 747"/>
                <a:gd name="T90" fmla="*/ 739 w 748"/>
                <a:gd name="T91" fmla="*/ 449 h 747"/>
                <a:gd name="T92" fmla="*/ 746 w 748"/>
                <a:gd name="T93" fmla="*/ 393 h 747"/>
                <a:gd name="T94" fmla="*/ 745 w 748"/>
                <a:gd name="T95" fmla="*/ 336 h 747"/>
                <a:gd name="T96" fmla="*/ 736 w 748"/>
                <a:gd name="T97" fmla="*/ 281 h 747"/>
                <a:gd name="T98" fmla="*/ 718 w 748"/>
                <a:gd name="T99" fmla="*/ 229 h 747"/>
                <a:gd name="T100" fmla="*/ 693 w 748"/>
                <a:gd name="T101" fmla="*/ 180 h 747"/>
                <a:gd name="T102" fmla="*/ 662 w 748"/>
                <a:gd name="T103" fmla="*/ 137 h 747"/>
                <a:gd name="T104" fmla="*/ 624 w 748"/>
                <a:gd name="T105" fmla="*/ 98 h 747"/>
                <a:gd name="T106" fmla="*/ 582 w 748"/>
                <a:gd name="T107" fmla="*/ 64 h 747"/>
                <a:gd name="T108" fmla="*/ 536 w 748"/>
                <a:gd name="T109" fmla="*/ 37 h 747"/>
                <a:gd name="T110" fmla="*/ 484 w 748"/>
                <a:gd name="T111" fmla="*/ 17 h 747"/>
                <a:gd name="T112" fmla="*/ 430 w 748"/>
                <a:gd name="T113" fmla="*/ 4 h 747"/>
                <a:gd name="T114" fmla="*/ 373 w 748"/>
                <a:gd name="T115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8" h="747">
                  <a:moveTo>
                    <a:pt x="419" y="389"/>
                  </a:moveTo>
                  <a:lnTo>
                    <a:pt x="419" y="392"/>
                  </a:lnTo>
                  <a:lnTo>
                    <a:pt x="418" y="394"/>
                  </a:lnTo>
                  <a:lnTo>
                    <a:pt x="417" y="398"/>
                  </a:lnTo>
                  <a:lnTo>
                    <a:pt x="415" y="400"/>
                  </a:lnTo>
                  <a:lnTo>
                    <a:pt x="413" y="401"/>
                  </a:lnTo>
                  <a:lnTo>
                    <a:pt x="410" y="403"/>
                  </a:lnTo>
                  <a:lnTo>
                    <a:pt x="407" y="403"/>
                  </a:lnTo>
                  <a:lnTo>
                    <a:pt x="404" y="404"/>
                  </a:lnTo>
                  <a:lnTo>
                    <a:pt x="253" y="404"/>
                  </a:lnTo>
                  <a:lnTo>
                    <a:pt x="251" y="403"/>
                  </a:lnTo>
                  <a:lnTo>
                    <a:pt x="248" y="403"/>
                  </a:lnTo>
                  <a:lnTo>
                    <a:pt x="246" y="401"/>
                  </a:lnTo>
                  <a:lnTo>
                    <a:pt x="244" y="400"/>
                  </a:lnTo>
                  <a:lnTo>
                    <a:pt x="241" y="398"/>
                  </a:lnTo>
                  <a:lnTo>
                    <a:pt x="240" y="394"/>
                  </a:lnTo>
                  <a:lnTo>
                    <a:pt x="239" y="392"/>
                  </a:lnTo>
                  <a:lnTo>
                    <a:pt x="238" y="389"/>
                  </a:lnTo>
                  <a:lnTo>
                    <a:pt x="239" y="386"/>
                  </a:lnTo>
                  <a:lnTo>
                    <a:pt x="240" y="384"/>
                  </a:lnTo>
                  <a:lnTo>
                    <a:pt x="241" y="380"/>
                  </a:lnTo>
                  <a:lnTo>
                    <a:pt x="244" y="378"/>
                  </a:lnTo>
                  <a:lnTo>
                    <a:pt x="246" y="376"/>
                  </a:lnTo>
                  <a:lnTo>
                    <a:pt x="248" y="375"/>
                  </a:lnTo>
                  <a:lnTo>
                    <a:pt x="251" y="374"/>
                  </a:lnTo>
                  <a:lnTo>
                    <a:pt x="253" y="374"/>
                  </a:lnTo>
                  <a:lnTo>
                    <a:pt x="389" y="374"/>
                  </a:lnTo>
                  <a:lnTo>
                    <a:pt x="389" y="165"/>
                  </a:lnTo>
                  <a:lnTo>
                    <a:pt x="390" y="163"/>
                  </a:lnTo>
                  <a:lnTo>
                    <a:pt x="391" y="160"/>
                  </a:lnTo>
                  <a:lnTo>
                    <a:pt x="392" y="158"/>
                  </a:lnTo>
                  <a:lnTo>
                    <a:pt x="394" y="156"/>
                  </a:lnTo>
                  <a:lnTo>
                    <a:pt x="397" y="154"/>
                  </a:lnTo>
                  <a:lnTo>
                    <a:pt x="399" y="153"/>
                  </a:lnTo>
                  <a:lnTo>
                    <a:pt x="402" y="152"/>
                  </a:lnTo>
                  <a:lnTo>
                    <a:pt x="404" y="150"/>
                  </a:lnTo>
                  <a:lnTo>
                    <a:pt x="407" y="152"/>
                  </a:lnTo>
                  <a:lnTo>
                    <a:pt x="410" y="153"/>
                  </a:lnTo>
                  <a:lnTo>
                    <a:pt x="413" y="154"/>
                  </a:lnTo>
                  <a:lnTo>
                    <a:pt x="415" y="156"/>
                  </a:lnTo>
                  <a:lnTo>
                    <a:pt x="417" y="158"/>
                  </a:lnTo>
                  <a:lnTo>
                    <a:pt x="418" y="160"/>
                  </a:lnTo>
                  <a:lnTo>
                    <a:pt x="419" y="163"/>
                  </a:lnTo>
                  <a:lnTo>
                    <a:pt x="419" y="165"/>
                  </a:lnTo>
                  <a:lnTo>
                    <a:pt x="419" y="389"/>
                  </a:lnTo>
                  <a:close/>
                  <a:moveTo>
                    <a:pt x="373" y="0"/>
                  </a:moveTo>
                  <a:lnTo>
                    <a:pt x="354" y="1"/>
                  </a:lnTo>
                  <a:lnTo>
                    <a:pt x="336" y="2"/>
                  </a:lnTo>
                  <a:lnTo>
                    <a:pt x="316" y="4"/>
                  </a:lnTo>
                  <a:lnTo>
                    <a:pt x="298" y="7"/>
                  </a:lnTo>
                  <a:lnTo>
                    <a:pt x="280" y="11"/>
                  </a:lnTo>
                  <a:lnTo>
                    <a:pt x="262" y="17"/>
                  </a:lnTo>
                  <a:lnTo>
                    <a:pt x="245" y="23"/>
                  </a:lnTo>
                  <a:lnTo>
                    <a:pt x="228" y="30"/>
                  </a:lnTo>
                  <a:lnTo>
                    <a:pt x="211" y="37"/>
                  </a:lnTo>
                  <a:lnTo>
                    <a:pt x="195" y="46"/>
                  </a:lnTo>
                  <a:lnTo>
                    <a:pt x="179" y="54"/>
                  </a:lnTo>
                  <a:lnTo>
                    <a:pt x="164" y="64"/>
                  </a:lnTo>
                  <a:lnTo>
                    <a:pt x="149" y="74"/>
                  </a:lnTo>
                  <a:lnTo>
                    <a:pt x="136" y="86"/>
                  </a:lnTo>
                  <a:lnTo>
                    <a:pt x="122" y="98"/>
                  </a:lnTo>
                  <a:lnTo>
                    <a:pt x="109" y="110"/>
                  </a:lnTo>
                  <a:lnTo>
                    <a:pt x="97" y="123"/>
                  </a:lnTo>
                  <a:lnTo>
                    <a:pt x="85" y="137"/>
                  </a:lnTo>
                  <a:lnTo>
                    <a:pt x="73" y="150"/>
                  </a:lnTo>
                  <a:lnTo>
                    <a:pt x="64" y="165"/>
                  </a:lnTo>
                  <a:lnTo>
                    <a:pt x="53" y="180"/>
                  </a:lnTo>
                  <a:lnTo>
                    <a:pt x="45" y="196"/>
                  </a:lnTo>
                  <a:lnTo>
                    <a:pt x="36" y="212"/>
                  </a:lnTo>
                  <a:lnTo>
                    <a:pt x="29" y="229"/>
                  </a:lnTo>
                  <a:lnTo>
                    <a:pt x="22" y="246"/>
                  </a:lnTo>
                  <a:lnTo>
                    <a:pt x="17" y="263"/>
                  </a:lnTo>
                  <a:lnTo>
                    <a:pt x="11" y="281"/>
                  </a:lnTo>
                  <a:lnTo>
                    <a:pt x="7" y="299"/>
                  </a:lnTo>
                  <a:lnTo>
                    <a:pt x="4" y="317"/>
                  </a:lnTo>
                  <a:lnTo>
                    <a:pt x="2" y="336"/>
                  </a:lnTo>
                  <a:lnTo>
                    <a:pt x="0" y="355"/>
                  </a:lnTo>
                  <a:lnTo>
                    <a:pt x="0" y="374"/>
                  </a:lnTo>
                  <a:lnTo>
                    <a:pt x="0" y="393"/>
                  </a:lnTo>
                  <a:lnTo>
                    <a:pt x="2" y="411"/>
                  </a:lnTo>
                  <a:lnTo>
                    <a:pt x="4" y="431"/>
                  </a:lnTo>
                  <a:lnTo>
                    <a:pt x="7" y="449"/>
                  </a:lnTo>
                  <a:lnTo>
                    <a:pt x="11" y="467"/>
                  </a:lnTo>
                  <a:lnTo>
                    <a:pt x="17" y="485"/>
                  </a:lnTo>
                  <a:lnTo>
                    <a:pt x="22" y="502"/>
                  </a:lnTo>
                  <a:lnTo>
                    <a:pt x="29" y="520"/>
                  </a:lnTo>
                  <a:lnTo>
                    <a:pt x="36" y="536"/>
                  </a:lnTo>
                  <a:lnTo>
                    <a:pt x="45" y="552"/>
                  </a:lnTo>
                  <a:lnTo>
                    <a:pt x="53" y="568"/>
                  </a:lnTo>
                  <a:lnTo>
                    <a:pt x="64" y="583"/>
                  </a:lnTo>
                  <a:lnTo>
                    <a:pt x="73" y="598"/>
                  </a:lnTo>
                  <a:lnTo>
                    <a:pt x="85" y="612"/>
                  </a:lnTo>
                  <a:lnTo>
                    <a:pt x="97" y="625"/>
                  </a:lnTo>
                  <a:lnTo>
                    <a:pt x="109" y="638"/>
                  </a:lnTo>
                  <a:lnTo>
                    <a:pt x="122" y="650"/>
                  </a:lnTo>
                  <a:lnTo>
                    <a:pt x="136" y="662"/>
                  </a:lnTo>
                  <a:lnTo>
                    <a:pt x="149" y="674"/>
                  </a:lnTo>
                  <a:lnTo>
                    <a:pt x="164" y="683"/>
                  </a:lnTo>
                  <a:lnTo>
                    <a:pt x="179" y="694"/>
                  </a:lnTo>
                  <a:lnTo>
                    <a:pt x="195" y="702"/>
                  </a:lnTo>
                  <a:lnTo>
                    <a:pt x="211" y="711"/>
                  </a:lnTo>
                  <a:lnTo>
                    <a:pt x="228" y="719"/>
                  </a:lnTo>
                  <a:lnTo>
                    <a:pt x="245" y="725"/>
                  </a:lnTo>
                  <a:lnTo>
                    <a:pt x="262" y="730"/>
                  </a:lnTo>
                  <a:lnTo>
                    <a:pt x="280" y="736"/>
                  </a:lnTo>
                  <a:lnTo>
                    <a:pt x="298" y="740"/>
                  </a:lnTo>
                  <a:lnTo>
                    <a:pt x="316" y="743"/>
                  </a:lnTo>
                  <a:lnTo>
                    <a:pt x="336" y="745"/>
                  </a:lnTo>
                  <a:lnTo>
                    <a:pt x="354" y="747"/>
                  </a:lnTo>
                  <a:lnTo>
                    <a:pt x="373" y="747"/>
                  </a:lnTo>
                  <a:lnTo>
                    <a:pt x="392" y="747"/>
                  </a:lnTo>
                  <a:lnTo>
                    <a:pt x="412" y="745"/>
                  </a:lnTo>
                  <a:lnTo>
                    <a:pt x="430" y="743"/>
                  </a:lnTo>
                  <a:lnTo>
                    <a:pt x="449" y="740"/>
                  </a:lnTo>
                  <a:lnTo>
                    <a:pt x="466" y="736"/>
                  </a:lnTo>
                  <a:lnTo>
                    <a:pt x="484" y="730"/>
                  </a:lnTo>
                  <a:lnTo>
                    <a:pt x="501" y="725"/>
                  </a:lnTo>
                  <a:lnTo>
                    <a:pt x="519" y="719"/>
                  </a:lnTo>
                  <a:lnTo>
                    <a:pt x="536" y="711"/>
                  </a:lnTo>
                  <a:lnTo>
                    <a:pt x="552" y="702"/>
                  </a:lnTo>
                  <a:lnTo>
                    <a:pt x="567" y="694"/>
                  </a:lnTo>
                  <a:lnTo>
                    <a:pt x="582" y="683"/>
                  </a:lnTo>
                  <a:lnTo>
                    <a:pt x="597" y="674"/>
                  </a:lnTo>
                  <a:lnTo>
                    <a:pt x="611" y="662"/>
                  </a:lnTo>
                  <a:lnTo>
                    <a:pt x="624" y="650"/>
                  </a:lnTo>
                  <a:lnTo>
                    <a:pt x="637" y="638"/>
                  </a:lnTo>
                  <a:lnTo>
                    <a:pt x="650" y="625"/>
                  </a:lnTo>
                  <a:lnTo>
                    <a:pt x="662" y="612"/>
                  </a:lnTo>
                  <a:lnTo>
                    <a:pt x="673" y="598"/>
                  </a:lnTo>
                  <a:lnTo>
                    <a:pt x="683" y="583"/>
                  </a:lnTo>
                  <a:lnTo>
                    <a:pt x="693" y="568"/>
                  </a:lnTo>
                  <a:lnTo>
                    <a:pt x="702" y="552"/>
                  </a:lnTo>
                  <a:lnTo>
                    <a:pt x="710" y="536"/>
                  </a:lnTo>
                  <a:lnTo>
                    <a:pt x="718" y="520"/>
                  </a:lnTo>
                  <a:lnTo>
                    <a:pt x="724" y="502"/>
                  </a:lnTo>
                  <a:lnTo>
                    <a:pt x="730" y="485"/>
                  </a:lnTo>
                  <a:lnTo>
                    <a:pt x="736" y="467"/>
                  </a:lnTo>
                  <a:lnTo>
                    <a:pt x="739" y="449"/>
                  </a:lnTo>
                  <a:lnTo>
                    <a:pt x="743" y="431"/>
                  </a:lnTo>
                  <a:lnTo>
                    <a:pt x="745" y="411"/>
                  </a:lnTo>
                  <a:lnTo>
                    <a:pt x="746" y="393"/>
                  </a:lnTo>
                  <a:lnTo>
                    <a:pt x="748" y="374"/>
                  </a:lnTo>
                  <a:lnTo>
                    <a:pt x="746" y="355"/>
                  </a:lnTo>
                  <a:lnTo>
                    <a:pt x="745" y="336"/>
                  </a:lnTo>
                  <a:lnTo>
                    <a:pt x="743" y="317"/>
                  </a:lnTo>
                  <a:lnTo>
                    <a:pt x="739" y="299"/>
                  </a:lnTo>
                  <a:lnTo>
                    <a:pt x="736" y="281"/>
                  </a:lnTo>
                  <a:lnTo>
                    <a:pt x="730" y="263"/>
                  </a:lnTo>
                  <a:lnTo>
                    <a:pt x="724" y="246"/>
                  </a:lnTo>
                  <a:lnTo>
                    <a:pt x="718" y="229"/>
                  </a:lnTo>
                  <a:lnTo>
                    <a:pt x="710" y="212"/>
                  </a:lnTo>
                  <a:lnTo>
                    <a:pt x="702" y="196"/>
                  </a:lnTo>
                  <a:lnTo>
                    <a:pt x="693" y="180"/>
                  </a:lnTo>
                  <a:lnTo>
                    <a:pt x="683" y="165"/>
                  </a:lnTo>
                  <a:lnTo>
                    <a:pt x="673" y="150"/>
                  </a:lnTo>
                  <a:lnTo>
                    <a:pt x="662" y="137"/>
                  </a:lnTo>
                  <a:lnTo>
                    <a:pt x="650" y="123"/>
                  </a:lnTo>
                  <a:lnTo>
                    <a:pt x="637" y="110"/>
                  </a:lnTo>
                  <a:lnTo>
                    <a:pt x="624" y="98"/>
                  </a:lnTo>
                  <a:lnTo>
                    <a:pt x="611" y="86"/>
                  </a:lnTo>
                  <a:lnTo>
                    <a:pt x="597" y="74"/>
                  </a:lnTo>
                  <a:lnTo>
                    <a:pt x="582" y="64"/>
                  </a:lnTo>
                  <a:lnTo>
                    <a:pt x="567" y="54"/>
                  </a:lnTo>
                  <a:lnTo>
                    <a:pt x="552" y="46"/>
                  </a:lnTo>
                  <a:lnTo>
                    <a:pt x="536" y="37"/>
                  </a:lnTo>
                  <a:lnTo>
                    <a:pt x="519" y="30"/>
                  </a:lnTo>
                  <a:lnTo>
                    <a:pt x="501" y="23"/>
                  </a:lnTo>
                  <a:lnTo>
                    <a:pt x="484" y="17"/>
                  </a:lnTo>
                  <a:lnTo>
                    <a:pt x="466" y="11"/>
                  </a:lnTo>
                  <a:lnTo>
                    <a:pt x="449" y="7"/>
                  </a:lnTo>
                  <a:lnTo>
                    <a:pt x="430" y="4"/>
                  </a:lnTo>
                  <a:lnTo>
                    <a:pt x="412" y="2"/>
                  </a:lnTo>
                  <a:lnTo>
                    <a:pt x="392" y="1"/>
                  </a:lnTo>
                  <a:lnTo>
                    <a:pt x="3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C99FE73-EC14-4F44-9BD4-DCC5F84309A4}"/>
              </a:ext>
            </a:extLst>
          </p:cNvPr>
          <p:cNvSpPr txBox="1"/>
          <p:nvPr/>
        </p:nvSpPr>
        <p:spPr>
          <a:xfrm>
            <a:off x="1042529" y="3351526"/>
            <a:ext cx="2165063" cy="270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Roboto Bold"/>
              </a:rPr>
              <a:t>Ý thức tự nguyện sâu sắc và quyết tâm cao độ của nhà thơ muốn thoát khỏi giới hạn của “cái tôi” cá nhân để hướng vào “cái ta”chung </a:t>
            </a:r>
            <a:endParaRPr kumimoji="0" lang="en-US" altLang="zh-CN" sz="2200" b="0" i="0" u="none" strike="noStrike" kern="0" cap="none" spc="0" normalizeH="0" baseline="0" noProof="0" dirty="0">
              <a:ln>
                <a:noFill/>
              </a:ln>
              <a:solidFill>
                <a:srgbClr val="535805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Roboto Light"/>
            </a:endParaRPr>
          </a:p>
        </p:txBody>
      </p:sp>
      <p:sp>
        <p:nvSpPr>
          <p:cNvPr id="69" name="文本框 40">
            <a:extLst>
              <a:ext uri="{FF2B5EF4-FFF2-40B4-BE49-F238E27FC236}">
                <a16:creationId xmlns:a16="http://schemas.microsoft.com/office/drawing/2014/main" id="{F600D951-2BD6-4AF3-8FE9-93F1D97AD7D1}"/>
              </a:ext>
            </a:extLst>
          </p:cNvPr>
          <p:cNvSpPr txBox="1"/>
          <p:nvPr/>
        </p:nvSpPr>
        <p:spPr>
          <a:xfrm>
            <a:off x="1346191" y="2512483"/>
            <a:ext cx="186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Buộc</a:t>
            </a:r>
            <a:endParaRPr kumimoji="0" lang="en-US" altLang="zh-CN" sz="24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0" name="文本框 41">
            <a:extLst>
              <a:ext uri="{FF2B5EF4-FFF2-40B4-BE49-F238E27FC236}">
                <a16:creationId xmlns:a16="http://schemas.microsoft.com/office/drawing/2014/main" id="{FBA1B379-A159-4DEC-8845-E2474F8B30CA}"/>
              </a:ext>
            </a:extLst>
          </p:cNvPr>
          <p:cNvSpPr txBox="1"/>
          <p:nvPr/>
        </p:nvSpPr>
        <p:spPr>
          <a:xfrm>
            <a:off x="3884709" y="2512482"/>
            <a:ext cx="186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u="sng">
                <a:solidFill>
                  <a:srgbClr val="002060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Trang trải</a:t>
            </a:r>
            <a:endParaRPr kumimoji="0" lang="en-US" altLang="zh-CN" sz="2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文本框 42">
            <a:extLst>
              <a:ext uri="{FF2B5EF4-FFF2-40B4-BE49-F238E27FC236}">
                <a16:creationId xmlns:a16="http://schemas.microsoft.com/office/drawing/2014/main" id="{FD42821D-2814-46AC-9F94-8E52178C4429}"/>
              </a:ext>
            </a:extLst>
          </p:cNvPr>
          <p:cNvSpPr txBox="1"/>
          <p:nvPr/>
        </p:nvSpPr>
        <p:spPr>
          <a:xfrm>
            <a:off x="6398465" y="2529650"/>
            <a:ext cx="186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Gần gũi</a:t>
            </a:r>
            <a:endParaRPr kumimoji="0" lang="en-US" altLang="zh-CN" sz="24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" name="文本框 43">
            <a:extLst>
              <a:ext uri="{FF2B5EF4-FFF2-40B4-BE49-F238E27FC236}">
                <a16:creationId xmlns:a16="http://schemas.microsoft.com/office/drawing/2014/main" id="{F8A33B7C-1FFB-46F0-BFFE-57D7E2EDB04D}"/>
              </a:ext>
            </a:extLst>
          </p:cNvPr>
          <p:cNvSpPr txBox="1"/>
          <p:nvPr/>
        </p:nvSpPr>
        <p:spPr>
          <a:xfrm>
            <a:off x="8936983" y="2529649"/>
            <a:ext cx="186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Khối</a:t>
            </a:r>
            <a:r>
              <a:rPr kumimoji="0" lang="en-US" altLang="zh-CN" sz="2400" b="0" i="0" u="sng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rPr>
              <a:t> đời</a:t>
            </a:r>
            <a:endParaRPr kumimoji="0" lang="en-US" altLang="zh-CN" sz="2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B2931E7-FED4-4F8C-956C-BAE284B5C540}"/>
              </a:ext>
            </a:extLst>
          </p:cNvPr>
          <p:cNvSpPr txBox="1"/>
          <p:nvPr/>
        </p:nvSpPr>
        <p:spPr>
          <a:xfrm>
            <a:off x="3963468" y="3395470"/>
            <a:ext cx="1782642" cy="270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Sự trải rộng tâm hồn ra với cuộc đời, tạo khả năng đồng cảm sâu xa với hoàn cảnh của từng con người cụ thể.</a:t>
            </a:r>
          </a:p>
        </p:txBody>
      </p:sp>
      <p:sp>
        <p:nvSpPr>
          <p:cNvPr id="7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6D5C044-597F-4ECA-A7BF-657D5CE2E067}"/>
              </a:ext>
            </a:extLst>
          </p:cNvPr>
          <p:cNvSpPr txBox="1"/>
          <p:nvPr/>
        </p:nvSpPr>
        <p:spPr>
          <a:xfrm>
            <a:off x="6555294" y="3429000"/>
            <a:ext cx="1650120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Roboto Bold"/>
              </a:rPr>
              <a:t>Gần nhau về quan hệ tinh thần, tình cảm, đó là sự gắn bó ruột thịt.</a:t>
            </a:r>
            <a:endParaRPr kumimoji="0" lang="en-US" altLang="zh-CN" sz="2200" b="0" i="0" u="none" strike="noStrike" kern="0" cap="none" spc="0" normalizeH="0" baseline="0" noProof="0" dirty="0">
              <a:ln>
                <a:noFill/>
              </a:ln>
              <a:solidFill>
                <a:srgbClr val="535805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Roboto Light"/>
            </a:endParaRPr>
          </a:p>
        </p:txBody>
      </p:sp>
      <p:sp>
        <p:nvSpPr>
          <p:cNvPr id="7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E08653C-5742-48B0-AEEA-E2C8395AB88A}"/>
              </a:ext>
            </a:extLst>
          </p:cNvPr>
          <p:cNvSpPr txBox="1"/>
          <p:nvPr/>
        </p:nvSpPr>
        <p:spPr>
          <a:xfrm>
            <a:off x="8876762" y="3351526"/>
            <a:ext cx="2349500" cy="236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Roboto Bold"/>
              </a:rPr>
              <a:t>Hình ảnh ẩn dụ, chỉ một khối người đông đảo, cùng chung lí tưởng, cùng chung cảnh ngộ đoàn kết với nhau vì mục tiêu chung</a:t>
            </a:r>
            <a:endParaRPr kumimoji="0" lang="en-US" altLang="zh-CN" sz="2200" b="0" i="0" u="none" strike="noStrike" kern="0" cap="none" spc="0" normalizeH="0" baseline="0" noProof="0" dirty="0">
              <a:ln>
                <a:noFill/>
              </a:ln>
              <a:solidFill>
                <a:srgbClr val="535805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53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>
            <a:extLst>
              <a:ext uri="{FF2B5EF4-FFF2-40B4-BE49-F238E27FC236}">
                <a16:creationId xmlns:a16="http://schemas.microsoft.com/office/drawing/2014/main" id="{3840BF64-5485-4EE6-B106-6EBC1E3E95E0}"/>
              </a:ext>
            </a:extLst>
          </p:cNvPr>
          <p:cNvGrpSpPr/>
          <p:nvPr/>
        </p:nvGrpSpPr>
        <p:grpSpPr>
          <a:xfrm>
            <a:off x="2816336" y="189130"/>
            <a:ext cx="6559327" cy="802904"/>
            <a:chOff x="396646" y="392791"/>
            <a:chExt cx="4583159" cy="1239339"/>
          </a:xfrm>
        </p:grpSpPr>
        <p:pic>
          <p:nvPicPr>
            <p:cNvPr id="3" name="图形 3">
              <a:extLst>
                <a:ext uri="{FF2B5EF4-FFF2-40B4-BE49-F238E27FC236}">
                  <a16:creationId xmlns:a16="http://schemas.microsoft.com/office/drawing/2014/main" id="{31C7B323-5AF3-4D30-9B86-0BCA37EF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96646" y="392791"/>
              <a:ext cx="4465639" cy="123933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C2193265-3FE9-4A91-92E6-F4B3CB5F9DC6}"/>
                </a:ext>
              </a:extLst>
            </p:cNvPr>
            <p:cNvSpPr/>
            <p:nvPr/>
          </p:nvSpPr>
          <p:spPr>
            <a:xfrm>
              <a:off x="721270" y="508213"/>
              <a:ext cx="4258535" cy="80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2. Khổ 2: Nhận thức mới về lẽ sống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5" name="图片 8">
            <a:extLst>
              <a:ext uri="{FF2B5EF4-FFF2-40B4-BE49-F238E27FC236}">
                <a16:creationId xmlns:a16="http://schemas.microsoft.com/office/drawing/2014/main" id="{B0BA88BE-4309-4C6A-A2C8-49FC0A798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750" y="114653"/>
            <a:ext cx="714989" cy="82172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E44C600-C6C9-403D-94C6-A85C68E44033}"/>
              </a:ext>
            </a:extLst>
          </p:cNvPr>
          <p:cNvSpPr txBox="1">
            <a:spLocks noChangeArrowheads="1"/>
          </p:cNvSpPr>
          <p:nvPr/>
        </p:nvSpPr>
        <p:spPr>
          <a:xfrm>
            <a:off x="2397750" y="1394890"/>
            <a:ext cx="7401273" cy="4953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Arial" panose="020B0604020202020204" pitchFamily="34" charset="0"/>
              <a:buNone/>
            </a:pP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Lòng tôi ……………………..mọi người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Tình (tôi)……………………..trăm nơi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Hồn tôi ……………………..bao hồn khổ</a:t>
            </a:r>
          </a:p>
          <a:p>
            <a:pPr marL="609600" indent="-609600"/>
            <a:endParaRPr 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11E9353E-28EB-4D13-BFF0-6574E6F6F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358" y="4710186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251E66DA-D98D-4DFB-B8B4-7790019A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629" y="3430164"/>
            <a:ext cx="1937008" cy="934730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85776C3F-9898-4EFB-B19B-8A0F22E5C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0638" y="3305049"/>
            <a:ext cx="2052539" cy="94884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2FB95E-25FB-499A-8251-F6781BDA1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005" y="1209189"/>
            <a:ext cx="1189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7B72DF0E-C87E-4A18-9CB7-D2BA57FB1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454" y="1723836"/>
            <a:ext cx="21418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trải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76AE439D-515B-4BEE-B5C8-0D720A949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630" y="2284612"/>
            <a:ext cx="8471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49682AAD-E832-4607-AF4C-02B0497D4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689" y="4964631"/>
            <a:ext cx="6915434" cy="78573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 “TÔI” HÒA VÀO VỚI CÁI “TA” 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“MẠNH KHỐI ĐỜI”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BB1EB391-FE04-4888-B75D-29150F319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782" y="3382867"/>
            <a:ext cx="26489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 VÀO</a:t>
            </a: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1DDF5C29-36B9-4FE8-98E2-3702DF0CC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0614" y="413332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D31C8760-4868-43AB-95F0-C2EECA669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831" y="3896959"/>
            <a:ext cx="2359620" cy="232037"/>
          </a:xfrm>
          <a:prstGeom prst="rightArrow">
            <a:avLst>
              <a:gd name="adj1" fmla="val 50000"/>
              <a:gd name="adj2" fmla="val 2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vi-VN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E6D47BEF-ED5F-418F-9176-D291C9D6A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34" y="3061507"/>
            <a:ext cx="1514892" cy="40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38918328-63CC-4934-B120-8DBA2449A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488" y="3072879"/>
            <a:ext cx="37458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•"/>
            </a:pPr>
            <a:endParaRPr lang="en-US" sz="2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5DD393BB-7479-4C56-A1BE-D4CFB970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92" y="2914159"/>
            <a:ext cx="1942113" cy="3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587BFCE5-9BBC-4E51-B18B-700D47A75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96" y="4407243"/>
            <a:ext cx="5153209" cy="5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463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4">
            <a:extLst>
              <a:ext uri="{FF2B5EF4-FFF2-40B4-BE49-F238E27FC236}">
                <a16:creationId xmlns:a16="http://schemas.microsoft.com/office/drawing/2014/main" id="{D8FB4B8D-5407-4DE3-B5A7-3A096CB9E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" y="1858710"/>
            <a:ext cx="3859997" cy="2334953"/>
          </a:xfrm>
          <a:prstGeom prst="rect">
            <a:avLst/>
          </a:prstGeom>
        </p:spPr>
      </p:pic>
      <p:grpSp>
        <p:nvGrpSpPr>
          <p:cNvPr id="2" name="组合 16">
            <a:extLst>
              <a:ext uri="{FF2B5EF4-FFF2-40B4-BE49-F238E27FC236}">
                <a16:creationId xmlns:a16="http://schemas.microsoft.com/office/drawing/2014/main" id="{3840BF64-5485-4EE6-B106-6EBC1E3E95E0}"/>
              </a:ext>
            </a:extLst>
          </p:cNvPr>
          <p:cNvGrpSpPr/>
          <p:nvPr/>
        </p:nvGrpSpPr>
        <p:grpSpPr>
          <a:xfrm>
            <a:off x="2816336" y="189130"/>
            <a:ext cx="6559327" cy="802904"/>
            <a:chOff x="396646" y="392791"/>
            <a:chExt cx="4583159" cy="1239339"/>
          </a:xfrm>
        </p:grpSpPr>
        <p:pic>
          <p:nvPicPr>
            <p:cNvPr id="3" name="图形 3">
              <a:extLst>
                <a:ext uri="{FF2B5EF4-FFF2-40B4-BE49-F238E27FC236}">
                  <a16:creationId xmlns:a16="http://schemas.microsoft.com/office/drawing/2014/main" id="{31C7B323-5AF3-4D30-9B86-0BCA37EF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96646" y="392791"/>
              <a:ext cx="4465639" cy="123933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C2193265-3FE9-4A91-92E6-F4B3CB5F9DC6}"/>
                </a:ext>
              </a:extLst>
            </p:cNvPr>
            <p:cNvSpPr/>
            <p:nvPr/>
          </p:nvSpPr>
          <p:spPr>
            <a:xfrm>
              <a:off x="721270" y="508213"/>
              <a:ext cx="4258535" cy="80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2. Khổ 2: Nhận thức mới về lẽ sống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5" name="图片 8">
            <a:extLst>
              <a:ext uri="{FF2B5EF4-FFF2-40B4-BE49-F238E27FC236}">
                <a16:creationId xmlns:a16="http://schemas.microsoft.com/office/drawing/2014/main" id="{B0BA88BE-4309-4C6A-A2C8-49FC0A798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750" y="114653"/>
            <a:ext cx="714989" cy="821726"/>
          </a:xfrm>
          <a:prstGeom prst="rect">
            <a:avLst/>
          </a:prstGeom>
        </p:spPr>
      </p:pic>
      <p:sp>
        <p:nvSpPr>
          <p:cNvPr id="21" name="Text Box 16">
            <a:extLst>
              <a:ext uri="{FF2B5EF4-FFF2-40B4-BE49-F238E27FC236}">
                <a16:creationId xmlns:a16="http://schemas.microsoft.com/office/drawing/2014/main" id="{D166EFE1-766B-4D56-A438-5E731F8A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228" y="382695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4EB941-C3D5-4545-AF92-5B4B5719D582}"/>
              </a:ext>
            </a:extLst>
          </p:cNvPr>
          <p:cNvSpPr/>
          <p:nvPr/>
        </p:nvSpPr>
        <p:spPr>
          <a:xfrm>
            <a:off x="707572" y="2219668"/>
            <a:ext cx="233340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 xưng hô ruột thịt: Con, anh, em</a:t>
            </a:r>
          </a:p>
        </p:txBody>
      </p:sp>
      <p:sp>
        <p:nvSpPr>
          <p:cNvPr id="23" name="Oval 2">
            <a:extLst>
              <a:ext uri="{FF2B5EF4-FFF2-40B4-BE49-F238E27FC236}">
                <a16:creationId xmlns:a16="http://schemas.microsoft.com/office/drawing/2014/main" id="{7FA417F3-CB39-46E2-AF1F-A4CC67034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398" y="1421675"/>
            <a:ext cx="1088348" cy="1064670"/>
          </a:xfrm>
          <a:prstGeom prst="ellipse">
            <a:avLst/>
          </a:prstGeom>
          <a:solidFill>
            <a:srgbClr val="13033B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</a:p>
        </p:txBody>
      </p:sp>
      <p:sp>
        <p:nvSpPr>
          <p:cNvPr id="24" name="AutoShape 3">
            <a:extLst>
              <a:ext uri="{FF2B5EF4-FFF2-40B4-BE49-F238E27FC236}">
                <a16:creationId xmlns:a16="http://schemas.microsoft.com/office/drawing/2014/main" id="{0957833B-B7D0-4D4A-96E2-6F0B02958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908" y="1368312"/>
            <a:ext cx="1686940" cy="1348582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CON  </a:t>
            </a:r>
          </a:p>
          <a:p>
            <a:pPr algn="ctr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00352D8E-8CEB-4AE5-891F-40EDB06BF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079" y="1306163"/>
            <a:ext cx="1959027" cy="1277604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</a:p>
          <a:p>
            <a:pPr algn="ctr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kiếp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6" name="AutoShape 5">
            <a:extLst>
              <a:ext uri="{FF2B5EF4-FFF2-40B4-BE49-F238E27FC236}">
                <a16:creationId xmlns:a16="http://schemas.microsoft.com/office/drawing/2014/main" id="{826F4813-0D8F-4C47-8A78-159EDD8E8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4849" y="3223636"/>
            <a:ext cx="2176697" cy="1206626"/>
          </a:xfrm>
          <a:prstGeom prst="roundRect">
            <a:avLst>
              <a:gd name="adj" fmla="val 16667"/>
            </a:avLst>
          </a:prstGeom>
          <a:solidFill>
            <a:srgbClr val="13033B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ANH</a:t>
            </a:r>
          </a:p>
          <a:p>
            <a:pPr algn="ctr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6">
            <a:extLst>
              <a:ext uri="{FF2B5EF4-FFF2-40B4-BE49-F238E27FC236}">
                <a16:creationId xmlns:a16="http://schemas.microsoft.com/office/drawing/2014/main" id="{6D95CF68-7B70-47BF-BFAA-DCE09862A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4010" y="1870566"/>
            <a:ext cx="380922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Line 7">
            <a:extLst>
              <a:ext uri="{FF2B5EF4-FFF2-40B4-BE49-F238E27FC236}">
                <a16:creationId xmlns:a16="http://schemas.microsoft.com/office/drawing/2014/main" id="{B15347D9-DE8A-4726-9135-0BE7A4788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5028" y="1863609"/>
            <a:ext cx="380922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Line 8">
            <a:extLst>
              <a:ext uri="{FF2B5EF4-FFF2-40B4-BE49-F238E27FC236}">
                <a16:creationId xmlns:a16="http://schemas.microsoft.com/office/drawing/2014/main" id="{614D488A-3358-4EEE-9A96-BBB6D619F3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26572" y="2558812"/>
            <a:ext cx="0" cy="54416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6C3F3243-0CC8-4165-A879-681A74A17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457" y="5109367"/>
            <a:ext cx="7080599" cy="138499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FF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Down Arrow 5">
            <a:extLst>
              <a:ext uri="{FF2B5EF4-FFF2-40B4-BE49-F238E27FC236}">
                <a16:creationId xmlns:a16="http://schemas.microsoft.com/office/drawing/2014/main" id="{4111F6F6-DB5E-4326-840E-DA58C8317577}"/>
              </a:ext>
            </a:extLst>
          </p:cNvPr>
          <p:cNvSpPr/>
          <p:nvPr/>
        </p:nvSpPr>
        <p:spPr>
          <a:xfrm>
            <a:off x="7631237" y="4474187"/>
            <a:ext cx="743918" cy="595201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865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40C8E8-472E-4252-8AF7-124F9C38B25E}"/>
              </a:ext>
            </a:extLst>
          </p:cNvPr>
          <p:cNvSpPr/>
          <p:nvPr/>
        </p:nvSpPr>
        <p:spPr>
          <a:xfrm>
            <a:off x="3080659" y="2252986"/>
            <a:ext cx="72038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Tôi đã là con của vạn nhà </a:t>
            </a:r>
            <a:b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Là em của vạn kiếp phôi pha </a:t>
            </a:r>
            <a:b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Là anh của vạn đầu em nhỏ </a:t>
            </a:r>
            <a:b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Không áo cơm, cù bất cù bơ...</a:t>
            </a:r>
            <a:endParaRPr lang="en-US" sz="3600" i="1"/>
          </a:p>
        </p:txBody>
      </p:sp>
      <p:sp>
        <p:nvSpPr>
          <p:cNvPr id="3" name="矩形: 圆角 13">
            <a:extLst>
              <a:ext uri="{FF2B5EF4-FFF2-40B4-BE49-F238E27FC236}">
                <a16:creationId xmlns:a16="http://schemas.microsoft.com/office/drawing/2014/main" id="{9DD45FBC-C4A9-4307-92F9-5665867E17F4}"/>
              </a:ext>
            </a:extLst>
          </p:cNvPr>
          <p:cNvSpPr/>
          <p:nvPr/>
        </p:nvSpPr>
        <p:spPr>
          <a:xfrm>
            <a:off x="2494053" y="244928"/>
            <a:ext cx="7203894" cy="1175657"/>
          </a:xfrm>
          <a:custGeom>
            <a:avLst/>
            <a:gdLst>
              <a:gd name="connsiteX0" fmla="*/ 0 w 3568067"/>
              <a:gd name="connsiteY0" fmla="*/ 260952 h 521904"/>
              <a:gd name="connsiteX1" fmla="*/ 260952 w 3568067"/>
              <a:gd name="connsiteY1" fmla="*/ 0 h 521904"/>
              <a:gd name="connsiteX2" fmla="*/ 931108 w 3568067"/>
              <a:gd name="connsiteY2" fmla="*/ 0 h 521904"/>
              <a:gd name="connsiteX3" fmla="*/ 1448956 w 3568067"/>
              <a:gd name="connsiteY3" fmla="*/ 0 h 521904"/>
              <a:gd name="connsiteX4" fmla="*/ 1997265 w 3568067"/>
              <a:gd name="connsiteY4" fmla="*/ 0 h 521904"/>
              <a:gd name="connsiteX5" fmla="*/ 2545574 w 3568067"/>
              <a:gd name="connsiteY5" fmla="*/ 0 h 521904"/>
              <a:gd name="connsiteX6" fmla="*/ 3307115 w 3568067"/>
              <a:gd name="connsiteY6" fmla="*/ 0 h 521904"/>
              <a:gd name="connsiteX7" fmla="*/ 3568067 w 3568067"/>
              <a:gd name="connsiteY7" fmla="*/ 260952 h 521904"/>
              <a:gd name="connsiteX8" fmla="*/ 3568067 w 3568067"/>
              <a:gd name="connsiteY8" fmla="*/ 260952 h 521904"/>
              <a:gd name="connsiteX9" fmla="*/ 3307115 w 3568067"/>
              <a:gd name="connsiteY9" fmla="*/ 521904 h 521904"/>
              <a:gd name="connsiteX10" fmla="*/ 2697882 w 3568067"/>
              <a:gd name="connsiteY10" fmla="*/ 521904 h 521904"/>
              <a:gd name="connsiteX11" fmla="*/ 2088650 w 3568067"/>
              <a:gd name="connsiteY11" fmla="*/ 521904 h 521904"/>
              <a:gd name="connsiteX12" fmla="*/ 1540340 w 3568067"/>
              <a:gd name="connsiteY12" fmla="*/ 521904 h 521904"/>
              <a:gd name="connsiteX13" fmla="*/ 900646 w 3568067"/>
              <a:gd name="connsiteY13" fmla="*/ 521904 h 521904"/>
              <a:gd name="connsiteX14" fmla="*/ 260952 w 3568067"/>
              <a:gd name="connsiteY14" fmla="*/ 521904 h 521904"/>
              <a:gd name="connsiteX15" fmla="*/ 0 w 3568067"/>
              <a:gd name="connsiteY15" fmla="*/ 260952 h 52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68067" h="521904" fill="none" extrusionOk="0">
                <a:moveTo>
                  <a:pt x="0" y="260952"/>
                </a:moveTo>
                <a:cubicBezTo>
                  <a:pt x="-6075" y="112640"/>
                  <a:pt x="82880" y="-2410"/>
                  <a:pt x="260952" y="0"/>
                </a:cubicBezTo>
                <a:cubicBezTo>
                  <a:pt x="423951" y="19937"/>
                  <a:pt x="740921" y="-29091"/>
                  <a:pt x="931108" y="0"/>
                </a:cubicBezTo>
                <a:cubicBezTo>
                  <a:pt x="1121295" y="29091"/>
                  <a:pt x="1320110" y="6443"/>
                  <a:pt x="1448956" y="0"/>
                </a:cubicBezTo>
                <a:cubicBezTo>
                  <a:pt x="1577802" y="-6443"/>
                  <a:pt x="1821272" y="-12545"/>
                  <a:pt x="1997265" y="0"/>
                </a:cubicBezTo>
                <a:cubicBezTo>
                  <a:pt x="2173258" y="12545"/>
                  <a:pt x="2422061" y="-9443"/>
                  <a:pt x="2545574" y="0"/>
                </a:cubicBezTo>
                <a:cubicBezTo>
                  <a:pt x="2669087" y="9443"/>
                  <a:pt x="3147129" y="-3836"/>
                  <a:pt x="3307115" y="0"/>
                </a:cubicBezTo>
                <a:cubicBezTo>
                  <a:pt x="3452008" y="7342"/>
                  <a:pt x="3574011" y="114833"/>
                  <a:pt x="3568067" y="260952"/>
                </a:cubicBezTo>
                <a:lnTo>
                  <a:pt x="3568067" y="260952"/>
                </a:lnTo>
                <a:cubicBezTo>
                  <a:pt x="3567048" y="377579"/>
                  <a:pt x="3472107" y="526256"/>
                  <a:pt x="3307115" y="521904"/>
                </a:cubicBezTo>
                <a:cubicBezTo>
                  <a:pt x="3049514" y="504422"/>
                  <a:pt x="2966314" y="539530"/>
                  <a:pt x="2697882" y="521904"/>
                </a:cubicBezTo>
                <a:cubicBezTo>
                  <a:pt x="2429450" y="504278"/>
                  <a:pt x="2279770" y="504871"/>
                  <a:pt x="2088650" y="521904"/>
                </a:cubicBezTo>
                <a:cubicBezTo>
                  <a:pt x="1897530" y="538937"/>
                  <a:pt x="1744547" y="500149"/>
                  <a:pt x="1540340" y="521904"/>
                </a:cubicBezTo>
                <a:cubicBezTo>
                  <a:pt x="1336133" y="543660"/>
                  <a:pt x="1030107" y="511166"/>
                  <a:pt x="900646" y="521904"/>
                </a:cubicBezTo>
                <a:cubicBezTo>
                  <a:pt x="771185" y="532642"/>
                  <a:pt x="483846" y="545584"/>
                  <a:pt x="260952" y="521904"/>
                </a:cubicBezTo>
                <a:cubicBezTo>
                  <a:pt x="105938" y="555868"/>
                  <a:pt x="-2347" y="397682"/>
                  <a:pt x="0" y="260952"/>
                </a:cubicBezTo>
                <a:close/>
              </a:path>
              <a:path w="3568067" h="521904" stroke="0" extrusionOk="0">
                <a:moveTo>
                  <a:pt x="0" y="260952"/>
                </a:moveTo>
                <a:cubicBezTo>
                  <a:pt x="-7772" y="112038"/>
                  <a:pt x="92683" y="9064"/>
                  <a:pt x="260952" y="0"/>
                </a:cubicBezTo>
                <a:cubicBezTo>
                  <a:pt x="399922" y="30948"/>
                  <a:pt x="716178" y="-21469"/>
                  <a:pt x="931108" y="0"/>
                </a:cubicBezTo>
                <a:cubicBezTo>
                  <a:pt x="1146038" y="21469"/>
                  <a:pt x="1322185" y="28674"/>
                  <a:pt x="1509879" y="0"/>
                </a:cubicBezTo>
                <a:cubicBezTo>
                  <a:pt x="1697573" y="-28674"/>
                  <a:pt x="1946250" y="-20243"/>
                  <a:pt x="2058188" y="0"/>
                </a:cubicBezTo>
                <a:cubicBezTo>
                  <a:pt x="2170126" y="20243"/>
                  <a:pt x="2520885" y="25027"/>
                  <a:pt x="2697882" y="0"/>
                </a:cubicBezTo>
                <a:cubicBezTo>
                  <a:pt x="2874879" y="-25027"/>
                  <a:pt x="3116184" y="13127"/>
                  <a:pt x="3307115" y="0"/>
                </a:cubicBezTo>
                <a:cubicBezTo>
                  <a:pt x="3468959" y="-28843"/>
                  <a:pt x="3542191" y="139571"/>
                  <a:pt x="3568067" y="260952"/>
                </a:cubicBezTo>
                <a:lnTo>
                  <a:pt x="3568067" y="260952"/>
                </a:lnTo>
                <a:cubicBezTo>
                  <a:pt x="3601606" y="411050"/>
                  <a:pt x="3440772" y="539213"/>
                  <a:pt x="3307115" y="521904"/>
                </a:cubicBezTo>
                <a:cubicBezTo>
                  <a:pt x="3037091" y="542843"/>
                  <a:pt x="2899295" y="528121"/>
                  <a:pt x="2697882" y="521904"/>
                </a:cubicBezTo>
                <a:cubicBezTo>
                  <a:pt x="2496469" y="515687"/>
                  <a:pt x="2331442" y="532079"/>
                  <a:pt x="2088650" y="521904"/>
                </a:cubicBezTo>
                <a:cubicBezTo>
                  <a:pt x="1845858" y="511729"/>
                  <a:pt x="1679907" y="506634"/>
                  <a:pt x="1448956" y="521904"/>
                </a:cubicBezTo>
                <a:cubicBezTo>
                  <a:pt x="1218005" y="537174"/>
                  <a:pt x="1069706" y="532722"/>
                  <a:pt x="931108" y="521904"/>
                </a:cubicBezTo>
                <a:cubicBezTo>
                  <a:pt x="792510" y="511086"/>
                  <a:pt x="497934" y="554890"/>
                  <a:pt x="260952" y="521904"/>
                </a:cubicBezTo>
                <a:cubicBezTo>
                  <a:pt x="119179" y="510865"/>
                  <a:pt x="-3956" y="405722"/>
                  <a:pt x="0" y="260952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Sự chuyển biến trong tình cảm</a:t>
            </a:r>
            <a:endParaRPr lang="zh-CN" alt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41">
            <a:extLst>
              <a:ext uri="{FF2B5EF4-FFF2-40B4-BE49-F238E27FC236}">
                <a16:creationId xmlns:a16="http://schemas.microsoft.com/office/drawing/2014/main" id="{5F79AA59-2564-45C6-BFB3-0C40F6C76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889" y="169889"/>
            <a:ext cx="3289838" cy="1325734"/>
          </a:xfrm>
          <a:prstGeom prst="rect">
            <a:avLst/>
          </a:prstGeom>
        </p:spPr>
      </p:pic>
      <p:pic>
        <p:nvPicPr>
          <p:cNvPr id="5" name="图片 22">
            <a:extLst>
              <a:ext uri="{FF2B5EF4-FFF2-40B4-BE49-F238E27FC236}">
                <a16:creationId xmlns:a16="http://schemas.microsoft.com/office/drawing/2014/main" id="{5C3EA745-4204-4D08-9EC8-B4EF139B95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28" y="4838416"/>
            <a:ext cx="1960862" cy="11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8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PA_库_组合 36">
            <a:extLst>
              <a:ext uri="{FF2B5EF4-FFF2-40B4-BE49-F238E27FC236}">
                <a16:creationId xmlns:a16="http://schemas.microsoft.com/office/drawing/2014/main" id="{D70E1DF4-0BAE-4383-8AEF-C58788483F7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741532" y="2550550"/>
            <a:ext cx="4131835" cy="1756899"/>
            <a:chOff x="6097299" y="3586440"/>
            <a:chExt cx="4933950" cy="2097966"/>
          </a:xfrm>
          <a:solidFill>
            <a:schemeClr val="accent2"/>
          </a:solidFill>
        </p:grpSpPr>
        <p:grpSp>
          <p:nvGrpSpPr>
            <p:cNvPr id="52" name="组合 19">
              <a:extLst>
                <a:ext uri="{FF2B5EF4-FFF2-40B4-BE49-F238E27FC236}">
                  <a16:creationId xmlns:a16="http://schemas.microsoft.com/office/drawing/2014/main" id="{2779001A-E1EF-4525-9751-F528458BFDCE}"/>
                </a:ext>
              </a:extLst>
            </p:cNvPr>
            <p:cNvGrpSpPr/>
            <p:nvPr/>
          </p:nvGrpSpPr>
          <p:grpSpPr>
            <a:xfrm>
              <a:off x="6097299" y="3586440"/>
              <a:ext cx="1794349" cy="2097966"/>
              <a:chOff x="6610350" y="1809750"/>
              <a:chExt cx="1562100" cy="1826418"/>
            </a:xfrm>
            <a:grpFill/>
          </p:grpSpPr>
          <p:sp>
            <p:nvSpPr>
              <p:cNvPr id="55" name="椭圆 22">
                <a:extLst>
                  <a:ext uri="{FF2B5EF4-FFF2-40B4-BE49-F238E27FC236}">
                    <a16:creationId xmlns:a16="http://schemas.microsoft.com/office/drawing/2014/main" id="{F3E36DE3-510F-46EE-B483-9F0AEF321233}"/>
                  </a:ext>
                </a:extLst>
              </p:cNvPr>
              <p:cNvSpPr/>
              <p:nvPr/>
            </p:nvSpPr>
            <p:spPr>
              <a:xfrm>
                <a:off x="6610350" y="1809750"/>
                <a:ext cx="1562100" cy="1562100"/>
              </a:xfrm>
              <a:prstGeom prst="ellips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548235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任意多边形: 形状 23">
                <a:extLst>
                  <a:ext uri="{FF2B5EF4-FFF2-40B4-BE49-F238E27FC236}">
                    <a16:creationId xmlns:a16="http://schemas.microsoft.com/office/drawing/2014/main" id="{53A2DAFC-426F-42C8-A238-50A86EB26E98}"/>
                  </a:ext>
                </a:extLst>
              </p:cNvPr>
              <p:cNvSpPr/>
              <p:nvPr/>
            </p:nvSpPr>
            <p:spPr>
              <a:xfrm>
                <a:off x="6610438" y="2609849"/>
                <a:ext cx="488862" cy="1026319"/>
              </a:xfrm>
              <a:custGeom>
                <a:avLst/>
                <a:gdLst>
                  <a:gd name="connsiteX0" fmla="*/ 0 w 488862"/>
                  <a:gd name="connsiteY0" fmla="*/ 0 h 890586"/>
                  <a:gd name="connsiteX1" fmla="*/ 488862 w 488862"/>
                  <a:gd name="connsiteY1" fmla="*/ 0 h 890586"/>
                  <a:gd name="connsiteX2" fmla="*/ 488862 w 488862"/>
                  <a:gd name="connsiteY2" fmla="*/ 890586 h 890586"/>
                  <a:gd name="connsiteX3" fmla="*/ 414261 w 488862"/>
                  <a:gd name="connsiteY3" fmla="*/ 841557 h 890586"/>
                  <a:gd name="connsiteX4" fmla="*/ 7463 w 488862"/>
                  <a:gd name="connsiteY4" fmla="*/ 127989 h 890586"/>
                  <a:gd name="connsiteX5" fmla="*/ 0 w 488862"/>
                  <a:gd name="connsiteY5" fmla="*/ 0 h 890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8862" h="890586">
                    <a:moveTo>
                      <a:pt x="0" y="0"/>
                    </a:moveTo>
                    <a:lnTo>
                      <a:pt x="488862" y="0"/>
                    </a:lnTo>
                    <a:lnTo>
                      <a:pt x="488862" y="890586"/>
                    </a:lnTo>
                    <a:lnTo>
                      <a:pt x="414261" y="841557"/>
                    </a:lnTo>
                    <a:cubicBezTo>
                      <a:pt x="195521" y="681689"/>
                      <a:pt x="42340" y="424812"/>
                      <a:pt x="7463" y="12798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548235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53" name="直接连接符 20">
              <a:extLst>
                <a:ext uri="{FF2B5EF4-FFF2-40B4-BE49-F238E27FC236}">
                  <a16:creationId xmlns:a16="http://schemas.microsoft.com/office/drawing/2014/main" id="{5506704E-9D1C-4F73-ADA9-0B41FD119BB4}"/>
                </a:ext>
              </a:extLst>
            </p:cNvPr>
            <p:cNvCxnSpPr/>
            <p:nvPr/>
          </p:nvCxnSpPr>
          <p:spPr>
            <a:xfrm>
              <a:off x="7399626" y="4919035"/>
              <a:ext cx="3631623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任意多边形: 形状 21">
              <a:extLst>
                <a:ext uri="{FF2B5EF4-FFF2-40B4-BE49-F238E27FC236}">
                  <a16:creationId xmlns:a16="http://schemas.microsoft.com/office/drawing/2014/main" id="{6075660A-FFF3-424D-AE2D-6E5AAD750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283" y="4188201"/>
              <a:ext cx="665940" cy="641722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548235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6">
            <a:extLst>
              <a:ext uri="{FF2B5EF4-FFF2-40B4-BE49-F238E27FC236}">
                <a16:creationId xmlns:a16="http://schemas.microsoft.com/office/drawing/2014/main" id="{3840BF64-5485-4EE6-B106-6EBC1E3E95E0}"/>
              </a:ext>
            </a:extLst>
          </p:cNvPr>
          <p:cNvGrpSpPr/>
          <p:nvPr/>
        </p:nvGrpSpPr>
        <p:grpSpPr>
          <a:xfrm>
            <a:off x="2816335" y="189130"/>
            <a:ext cx="7960522" cy="802904"/>
            <a:chOff x="396645" y="392791"/>
            <a:chExt cx="5562208" cy="1239339"/>
          </a:xfrm>
        </p:grpSpPr>
        <p:pic>
          <p:nvPicPr>
            <p:cNvPr id="3" name="图形 3">
              <a:extLst>
                <a:ext uri="{FF2B5EF4-FFF2-40B4-BE49-F238E27FC236}">
                  <a16:creationId xmlns:a16="http://schemas.microsoft.com/office/drawing/2014/main" id="{31C7B323-5AF3-4D30-9B86-0BCA37EF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96645" y="392791"/>
              <a:ext cx="5562207" cy="123933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C2193265-3FE9-4A91-92E6-F4B3CB5F9DC6}"/>
                </a:ext>
              </a:extLst>
            </p:cNvPr>
            <p:cNvSpPr/>
            <p:nvPr/>
          </p:nvSpPr>
          <p:spPr>
            <a:xfrm>
              <a:off x="721270" y="508213"/>
              <a:ext cx="5237583" cy="80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3. Khổ 3 – Chuyển biến sâu sắc trong tình cảm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5" name="图片 8">
            <a:extLst>
              <a:ext uri="{FF2B5EF4-FFF2-40B4-BE49-F238E27FC236}">
                <a16:creationId xmlns:a16="http://schemas.microsoft.com/office/drawing/2014/main" id="{B0BA88BE-4309-4C6A-A2C8-49FC0A798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750" y="114653"/>
            <a:ext cx="714989" cy="821726"/>
          </a:xfrm>
          <a:prstGeom prst="rect">
            <a:avLst/>
          </a:prstGeom>
        </p:spPr>
      </p:pic>
      <p:grpSp>
        <p:nvGrpSpPr>
          <p:cNvPr id="20" name="PA_库_组合 1">
            <a:extLst>
              <a:ext uri="{FF2B5EF4-FFF2-40B4-BE49-F238E27FC236}">
                <a16:creationId xmlns:a16="http://schemas.microsoft.com/office/drawing/2014/main" id="{0A551E8D-391F-4984-A927-3CB623B6996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048392" y="1297405"/>
            <a:ext cx="4717396" cy="2251836"/>
            <a:chOff x="1160751" y="1173594"/>
            <a:chExt cx="5633186" cy="2688986"/>
          </a:xfrm>
        </p:grpSpPr>
        <p:grpSp>
          <p:nvGrpSpPr>
            <p:cNvPr id="57" name="组合 13">
              <a:extLst>
                <a:ext uri="{FF2B5EF4-FFF2-40B4-BE49-F238E27FC236}">
                  <a16:creationId xmlns:a16="http://schemas.microsoft.com/office/drawing/2014/main" id="{BDE50FD2-C582-4BB9-97EB-AF084CD00697}"/>
                </a:ext>
              </a:extLst>
            </p:cNvPr>
            <p:cNvGrpSpPr/>
            <p:nvPr/>
          </p:nvGrpSpPr>
          <p:grpSpPr>
            <a:xfrm flipH="1">
              <a:off x="4135714" y="1173594"/>
              <a:ext cx="1824990" cy="2133791"/>
              <a:chOff x="6610350" y="1809750"/>
              <a:chExt cx="1562100" cy="1826418"/>
            </a:xfrm>
            <a:solidFill>
              <a:schemeClr val="accent2"/>
            </a:solidFill>
          </p:grpSpPr>
          <p:sp>
            <p:nvSpPr>
              <p:cNvPr id="60" name="椭圆 16">
                <a:extLst>
                  <a:ext uri="{FF2B5EF4-FFF2-40B4-BE49-F238E27FC236}">
                    <a16:creationId xmlns:a16="http://schemas.microsoft.com/office/drawing/2014/main" id="{21D1A201-8B54-44AF-B826-DB6C8C035BE7}"/>
                  </a:ext>
                </a:extLst>
              </p:cNvPr>
              <p:cNvSpPr/>
              <p:nvPr/>
            </p:nvSpPr>
            <p:spPr>
              <a:xfrm>
                <a:off x="6610350" y="1809750"/>
                <a:ext cx="1562100" cy="1562100"/>
              </a:xfrm>
              <a:prstGeom prst="ellipse">
                <a:avLst/>
              </a:prstGeom>
              <a:solidFill>
                <a:srgbClr val="FFC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548235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17">
                <a:extLst>
                  <a:ext uri="{FF2B5EF4-FFF2-40B4-BE49-F238E27FC236}">
                    <a16:creationId xmlns:a16="http://schemas.microsoft.com/office/drawing/2014/main" id="{153F44C3-D621-474E-8B09-C688F1366B5A}"/>
                  </a:ext>
                </a:extLst>
              </p:cNvPr>
              <p:cNvSpPr/>
              <p:nvPr/>
            </p:nvSpPr>
            <p:spPr>
              <a:xfrm>
                <a:off x="6610438" y="2609849"/>
                <a:ext cx="488862" cy="1026319"/>
              </a:xfrm>
              <a:custGeom>
                <a:avLst/>
                <a:gdLst>
                  <a:gd name="connsiteX0" fmla="*/ 0 w 488862"/>
                  <a:gd name="connsiteY0" fmla="*/ 0 h 890586"/>
                  <a:gd name="connsiteX1" fmla="*/ 488862 w 488862"/>
                  <a:gd name="connsiteY1" fmla="*/ 0 h 890586"/>
                  <a:gd name="connsiteX2" fmla="*/ 488862 w 488862"/>
                  <a:gd name="connsiteY2" fmla="*/ 890586 h 890586"/>
                  <a:gd name="connsiteX3" fmla="*/ 414261 w 488862"/>
                  <a:gd name="connsiteY3" fmla="*/ 841557 h 890586"/>
                  <a:gd name="connsiteX4" fmla="*/ 7463 w 488862"/>
                  <a:gd name="connsiteY4" fmla="*/ 127989 h 890586"/>
                  <a:gd name="connsiteX5" fmla="*/ 0 w 488862"/>
                  <a:gd name="connsiteY5" fmla="*/ 0 h 890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8862" h="890586">
                    <a:moveTo>
                      <a:pt x="0" y="0"/>
                    </a:moveTo>
                    <a:lnTo>
                      <a:pt x="488862" y="0"/>
                    </a:lnTo>
                    <a:lnTo>
                      <a:pt x="488862" y="890586"/>
                    </a:lnTo>
                    <a:lnTo>
                      <a:pt x="414261" y="841557"/>
                    </a:lnTo>
                    <a:cubicBezTo>
                      <a:pt x="195521" y="681689"/>
                      <a:pt x="42340" y="424812"/>
                      <a:pt x="7463" y="1279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548235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58" name="直接连接符 14">
              <a:extLst>
                <a:ext uri="{FF2B5EF4-FFF2-40B4-BE49-F238E27FC236}">
                  <a16:creationId xmlns:a16="http://schemas.microsoft.com/office/drawing/2014/main" id="{0F82885E-38C6-4756-9997-9F519CE79CE1}"/>
                </a:ext>
              </a:extLst>
            </p:cNvPr>
            <p:cNvCxnSpPr/>
            <p:nvPr/>
          </p:nvCxnSpPr>
          <p:spPr>
            <a:xfrm>
              <a:off x="1160751" y="2490160"/>
              <a:ext cx="3631623" cy="0"/>
            </a:xfrm>
            <a:prstGeom prst="line">
              <a:avLst/>
            </a:prstGeom>
            <a:ln w="1905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任意多边形: 形状 15">
              <a:extLst>
                <a:ext uri="{FF2B5EF4-FFF2-40B4-BE49-F238E27FC236}">
                  <a16:creationId xmlns:a16="http://schemas.microsoft.com/office/drawing/2014/main" id="{8703938D-B82B-4980-9597-9FECF6464A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8839" y="1730340"/>
              <a:ext cx="653386" cy="652700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548235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7" name="任意多边形: 形状 15">
              <a:extLst>
                <a:ext uri="{FF2B5EF4-FFF2-40B4-BE49-F238E27FC236}">
                  <a16:creationId xmlns:a16="http://schemas.microsoft.com/office/drawing/2014/main" id="{3CA82EE2-71A0-44A6-86D3-8EFA0DD7A4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0551" y="3209880"/>
              <a:ext cx="653386" cy="652700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548235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6" name="TextBox 76">
            <a:extLst>
              <a:ext uri="{FF2B5EF4-FFF2-40B4-BE49-F238E27FC236}">
                <a16:creationId xmlns:a16="http://schemas.microsoft.com/office/drawing/2014/main" id="{68DC8BE2-8297-4680-8517-8B926FCBB49A}"/>
              </a:ext>
            </a:extLst>
          </p:cNvPr>
          <p:cNvSpPr txBox="1"/>
          <p:nvPr/>
        </p:nvSpPr>
        <p:spPr>
          <a:xfrm>
            <a:off x="541478" y="2622405"/>
            <a:ext cx="4222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Điệp từ “ là” cùng với các từ: con , anh , em </a:t>
            </a:r>
            <a:r>
              <a:rPr lang="pt-B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tình cảm gia đình đằm ấm mà tác giả là 1 thành viên .</a:t>
            </a:r>
            <a:endParaRPr lang="zh-CN" altLang="en-US" sz="2400" dirty="0">
              <a:solidFill>
                <a:srgbClr val="548235"/>
              </a:solidFill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TextBox 76">
            <a:extLst>
              <a:ext uri="{FF2B5EF4-FFF2-40B4-BE49-F238E27FC236}">
                <a16:creationId xmlns:a16="http://schemas.microsoft.com/office/drawing/2014/main" id="{E5F47168-57AF-48E0-AC31-B7C681809204}"/>
              </a:ext>
            </a:extLst>
          </p:cNvPr>
          <p:cNvSpPr txBox="1"/>
          <p:nvPr/>
        </p:nvSpPr>
        <p:spPr>
          <a:xfrm>
            <a:off x="7443905" y="2206906"/>
            <a:ext cx="4234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Tác giả đặc biệt quan tâm tới những “ kiếp phôi pha” , những em nhỏ không áo cơm 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20912-9564-45FA-91F9-548D74A6407D}"/>
              </a:ext>
            </a:extLst>
          </p:cNvPr>
          <p:cNvSpPr/>
          <p:nvPr/>
        </p:nvSpPr>
        <p:spPr>
          <a:xfrm>
            <a:off x="1712576" y="5007905"/>
            <a:ext cx="8766848" cy="830997"/>
          </a:xfrm>
          <a:prstGeom prst="rect">
            <a:avLst/>
          </a:prstGeom>
          <a:solidFill>
            <a:srgbClr val="FFF1C6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57225" algn="l"/>
              </a:tabLst>
            </a:pPr>
            <a:r>
              <a:rPr lang="pt-BR" sz="2400" b="1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</a:t>
            </a:r>
            <a:r>
              <a:rPr lang="pt-BR" sz="2400" b="1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Lòng căm giận trước bao bất công , ngang trái của xã hội cũ, Tố Hữu sẽ hăng say hoạt động Cách mạng .</a:t>
            </a:r>
            <a:r>
              <a:rPr lang="vi-VN" sz="2400" b="1" u="sng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68" name="Picture 2" descr="Download free vector búa liềm cờ Đảng mới nhất file SVG, AI, JPG, PDF, EPS,  PNG">
            <a:extLst>
              <a:ext uri="{FF2B5EF4-FFF2-40B4-BE49-F238E27FC236}">
                <a16:creationId xmlns:a16="http://schemas.microsoft.com/office/drawing/2014/main" id="{BCE48066-94A3-4705-9E56-EC41E7B13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363" y="-62533"/>
            <a:ext cx="3250440" cy="23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8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0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>
            <a:extLst>
              <a:ext uri="{FF2B5EF4-FFF2-40B4-BE49-F238E27FC236}">
                <a16:creationId xmlns:a16="http://schemas.microsoft.com/office/drawing/2014/main" id="{3840BF64-5485-4EE6-B106-6EBC1E3E95E0}"/>
              </a:ext>
            </a:extLst>
          </p:cNvPr>
          <p:cNvGrpSpPr/>
          <p:nvPr/>
        </p:nvGrpSpPr>
        <p:grpSpPr>
          <a:xfrm>
            <a:off x="2816335" y="189130"/>
            <a:ext cx="7960522" cy="802904"/>
            <a:chOff x="396645" y="392791"/>
            <a:chExt cx="5562208" cy="1239339"/>
          </a:xfrm>
        </p:grpSpPr>
        <p:pic>
          <p:nvPicPr>
            <p:cNvPr id="3" name="图形 3">
              <a:extLst>
                <a:ext uri="{FF2B5EF4-FFF2-40B4-BE49-F238E27FC236}">
                  <a16:creationId xmlns:a16="http://schemas.microsoft.com/office/drawing/2014/main" id="{31C7B323-5AF3-4D30-9B86-0BCA37EF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96645" y="392791"/>
              <a:ext cx="5562207" cy="123933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矩形 4">
              <a:extLst>
                <a:ext uri="{FF2B5EF4-FFF2-40B4-BE49-F238E27FC236}">
                  <a16:creationId xmlns:a16="http://schemas.microsoft.com/office/drawing/2014/main" id="{C2193265-3FE9-4A91-92E6-F4B3CB5F9DC6}"/>
                </a:ext>
              </a:extLst>
            </p:cNvPr>
            <p:cNvSpPr/>
            <p:nvPr/>
          </p:nvSpPr>
          <p:spPr>
            <a:xfrm>
              <a:off x="721270" y="508213"/>
              <a:ext cx="5237583" cy="80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3. Khổ 3 – Chuyển biến sâu sắc trong tình cảm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5" name="图片 8">
            <a:extLst>
              <a:ext uri="{FF2B5EF4-FFF2-40B4-BE49-F238E27FC236}">
                <a16:creationId xmlns:a16="http://schemas.microsoft.com/office/drawing/2014/main" id="{B0BA88BE-4309-4C6A-A2C8-49FC0A798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750" y="114653"/>
            <a:ext cx="714989" cy="821726"/>
          </a:xfrm>
          <a:prstGeom prst="rect">
            <a:avLst/>
          </a:prstGeom>
        </p:spPr>
      </p:pic>
      <p:pic>
        <p:nvPicPr>
          <p:cNvPr id="68" name="Picture 2" descr="Download free vector búa liềm cờ Đảng mới nhất file SVG, AI, JPG, PDF, EPS,  PNG">
            <a:extLst>
              <a:ext uri="{FF2B5EF4-FFF2-40B4-BE49-F238E27FC236}">
                <a16:creationId xmlns:a16="http://schemas.microsoft.com/office/drawing/2014/main" id="{BCE48066-94A3-4705-9E56-EC41E7B13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363" y="-62533"/>
            <a:ext cx="3250440" cy="23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008038F-F297-4C2D-8757-C3F111E8472B}"/>
              </a:ext>
            </a:extLst>
          </p:cNvPr>
          <p:cNvSpPr txBox="1">
            <a:spLocks/>
          </p:cNvSpPr>
          <p:nvPr/>
        </p:nvSpPr>
        <p:spPr>
          <a:xfrm>
            <a:off x="1451850" y="1119215"/>
            <a:ext cx="8084036" cy="418878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buFontTx/>
              <a:buChar char="-"/>
            </a:pPr>
            <a:r>
              <a:rPr lang="en-US" sz="9600">
                <a:latin typeface="Times New Roman" panose="02020603050405020304" pitchFamily="18" charset="0"/>
                <a:cs typeface="Times New Roman" panose="02020603050405020304" pitchFamily="18" charset="0"/>
              </a:rPr>
              <a:t>Điệp từ </a:t>
            </a:r>
            <a:r>
              <a:rPr lang="en-US" sz="9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“là”: </a:t>
            </a:r>
          </a:p>
          <a:p>
            <a:pPr>
              <a:lnSpc>
                <a:spcPts val="3000"/>
              </a:lnSpc>
              <a:buFontTx/>
              <a:buChar char="-"/>
            </a:pPr>
            <a:r>
              <a:rPr lang="en-US" sz="9600">
                <a:latin typeface="Times New Roman" panose="02020603050405020304" pitchFamily="18" charset="0"/>
                <a:cs typeface="Times New Roman" panose="02020603050405020304" pitchFamily="18" charset="0"/>
              </a:rPr>
              <a:t>Số từ ước lệ </a:t>
            </a:r>
            <a:r>
              <a:rPr lang="en-US" sz="9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“vạn”</a:t>
            </a:r>
          </a:p>
          <a:p>
            <a:pPr marL="0" indent="0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en-US" sz="9600">
                <a:latin typeface="Times New Roman" panose="02020603050405020304" pitchFamily="18" charset="0"/>
                <a:cs typeface="Times New Roman" panose="02020603050405020304" pitchFamily="18" charset="0"/>
              </a:rPr>
              <a:t>=&gt;Tình cảm gia đình nồng ấm thân thiết. Nhà thơ cảm nhận mình đã là thành viên của đại gia đình quần chúng.</a:t>
            </a:r>
          </a:p>
          <a:p>
            <a:pPr>
              <a:lnSpc>
                <a:spcPts val="3000"/>
              </a:lnSpc>
              <a:buFontTx/>
              <a:buChar char="-"/>
            </a:pPr>
            <a:r>
              <a:rPr lang="vi-VN" sz="9600">
                <a:latin typeface="Times New Roman" panose="02020603050405020304" pitchFamily="18" charset="0"/>
                <a:cs typeface="Times New Roman" panose="02020603050405020304" pitchFamily="18" charset="0"/>
              </a:rPr>
              <a:t>Từ ngữ biểu cảm</a:t>
            </a:r>
            <a:r>
              <a:rPr lang="en-US" sz="96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9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Cù bất cù bơ</a:t>
            </a:r>
            <a:br>
              <a:rPr lang="vi-VN" sz="9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9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Kiếp phôi pha</a:t>
            </a:r>
            <a:endParaRPr lang="en-US" sz="9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en-US" sz="9600">
                <a:latin typeface="Times New Roman" panose="02020603050405020304" pitchFamily="18" charset="0"/>
                <a:cs typeface="Times New Roman" panose="02020603050405020304" pitchFamily="18" charset="0"/>
              </a:rPr>
              <a:t>=&gt; Tấm lòng xót thương của nhà thơ trước những kiếp đời bất hạnh và lòng căm giận trước những oan trái kẻ thù gây ra.</a:t>
            </a:r>
            <a:r>
              <a:rPr lang="vi-VN" sz="96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9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  <p:sp>
        <p:nvSpPr>
          <p:cNvPr id="24" name="Horizontal Scroll 20">
            <a:extLst>
              <a:ext uri="{FF2B5EF4-FFF2-40B4-BE49-F238E27FC236}">
                <a16:creationId xmlns:a16="http://schemas.microsoft.com/office/drawing/2014/main" id="{49D51932-8560-4784-A4A8-0BDA8D963BAC}"/>
              </a:ext>
            </a:extLst>
          </p:cNvPr>
          <p:cNvSpPr/>
          <p:nvPr/>
        </p:nvSpPr>
        <p:spPr>
          <a:xfrm>
            <a:off x="1671299" y="4656554"/>
            <a:ext cx="8849402" cy="192131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Nhà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đứng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mối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̉.</a:t>
            </a:r>
          </a:p>
          <a:p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Đó là tình cảm cao đẹp của người chiến sĩ- nhà thơ Cách mạng.</a:t>
            </a:r>
          </a:p>
        </p:txBody>
      </p:sp>
    </p:spTree>
    <p:extLst>
      <p:ext uri="{BB962C8B-B14F-4D97-AF65-F5344CB8AC3E}">
        <p14:creationId xmlns:p14="http://schemas.microsoft.com/office/powerpoint/2010/main" val="32160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free vector búa liềm cờ Đảng mới nhất file SVG, AI, JPG, PDF, EPS,  PNG">
            <a:extLst>
              <a:ext uri="{FF2B5EF4-FFF2-40B4-BE49-F238E27FC236}">
                <a16:creationId xmlns:a16="http://schemas.microsoft.com/office/drawing/2014/main" id="{72948E4E-93DD-49C1-8CD6-14DDFB02C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75" y="-1240243"/>
            <a:ext cx="4076489" cy="29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8">
            <a:extLst>
              <a:ext uri="{FF2B5EF4-FFF2-40B4-BE49-F238E27FC236}">
                <a16:creationId xmlns:a16="http://schemas.microsoft.com/office/drawing/2014/main" id="{DDE9DA8A-AB42-4D3C-B0A0-D26DF9555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377" y="3477430"/>
            <a:ext cx="3907212" cy="1524556"/>
          </a:xfrm>
          <a:prstGeom prst="downArrowCallout">
            <a:avLst>
              <a:gd name="adj1" fmla="val 75000"/>
              <a:gd name="adj2" fmla="val 75000"/>
              <a:gd name="adj3" fmla="val 16667"/>
              <a:gd name="adj4" fmla="val 66667"/>
            </a:avLst>
          </a:prstGeom>
          <a:solidFill>
            <a:schemeClr val="accent6">
              <a:lumMod val="75000"/>
            </a:schemeClr>
          </a:solidFill>
          <a:ln w="254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AF908E78-5245-4DB8-8CAD-3F33B0A01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189" y="1306286"/>
            <a:ext cx="3962400" cy="1981200"/>
          </a:xfrm>
          <a:prstGeom prst="down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solidFill>
            <a:schemeClr val="accent6">
              <a:lumMod val="50000"/>
            </a:schemeClr>
          </a:solidFill>
          <a:ln w="254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241DF80A-ADD8-4F49-85E8-DBF8FAC66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589" y="445027"/>
            <a:ext cx="4790094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algn="just" eaLnBrk="1" hangingPunct="1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just" eaLnBrk="1" hangingPunct="1"/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ấy trong tôi bừng nắng hạ</a:t>
            </a:r>
          </a:p>
          <a:p>
            <a:pPr algn="just" eaLnBrk="1" hangingPunct="1"/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chân lí chói qua tim</a:t>
            </a:r>
          </a:p>
          <a:p>
            <a:pPr algn="just" eaLnBrk="1" hangingPunct="1"/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 tôi là một vườn hoa lá</a:t>
            </a:r>
          </a:p>
          <a:p>
            <a:pPr algn="just" eaLnBrk="1" hangingPunct="1"/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đậm hương và rộn tiếng chim…</a:t>
            </a:r>
          </a:p>
          <a:p>
            <a:pPr algn="just" eaLnBrk="1" hangingPunct="1"/>
            <a:endParaRPr lang="en-US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buộc lòng tôi với mọi người</a:t>
            </a:r>
          </a:p>
          <a:p>
            <a:pPr algn="just" eaLnBrk="1" hangingPunct="1"/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tình trang trải với trăm nơi</a:t>
            </a:r>
          </a:p>
          <a:p>
            <a:pPr algn="just" eaLnBrk="1" hangingPunct="1"/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hồn tôi với bao hồn khổ</a:t>
            </a:r>
          </a:p>
          <a:p>
            <a:pPr algn="just" eaLnBrk="1" hangingPunct="1"/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 gũi nhau thêm mạnh khối đời</a:t>
            </a:r>
          </a:p>
          <a:p>
            <a:pPr algn="just" eaLnBrk="1" hangingPunct="1"/>
            <a:endParaRPr lang="en-US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đã là con của vạn nhà</a:t>
            </a:r>
          </a:p>
          <a:p>
            <a:pPr algn="just" eaLnBrk="1" hangingPunct="1"/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em của vạn kiếp phôi pha</a:t>
            </a:r>
          </a:p>
          <a:p>
            <a:pPr algn="just" eaLnBrk="1" hangingPunct="1"/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anh của vạn đầu em nhỏ</a:t>
            </a:r>
          </a:p>
          <a:p>
            <a:pPr algn="just" eaLnBrk="1" hangingPunct="1"/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áo cơm, cù bất cù bơ..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A2D27894-0B0B-4D8C-A738-525FB6424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765" y="1355499"/>
            <a:ext cx="3933825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lớn (vui sướng mãnh liệt của nhà thơ khi gặp ánh sáng lí tưởng) 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9032FD64-A8F7-4678-874B-0D0CC31FC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790" y="3477987"/>
            <a:ext cx="3838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fr-FR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Lẽ sống lớn</a:t>
            </a:r>
            <a:r>
              <a:rPr lang="vi-VN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 sâu sắc về lẽ sống)</a:t>
            </a:r>
          </a:p>
        </p:txBody>
      </p:sp>
      <p:sp>
        <p:nvSpPr>
          <p:cNvPr id="36" name="AutoShape 9">
            <a:extLst>
              <a:ext uri="{FF2B5EF4-FFF2-40B4-BE49-F238E27FC236}">
                <a16:creationId xmlns:a16="http://schemas.microsoft.com/office/drawing/2014/main" id="{42415260-0E40-4929-9824-9817F90A6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764" y="5230586"/>
            <a:ext cx="4038600" cy="13716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>
              <a:solidFill>
                <a:srgbClr val="F79646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10">
            <a:extLst>
              <a:ext uri="{FF2B5EF4-FFF2-40B4-BE49-F238E27FC236}">
                <a16:creationId xmlns:a16="http://schemas.microsoft.com/office/drawing/2014/main" id="{3BB80D4B-E1FD-461A-8009-61DC94DC3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083" y="3584348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utoShape 11">
            <a:extLst>
              <a:ext uri="{FF2B5EF4-FFF2-40B4-BE49-F238E27FC236}">
                <a16:creationId xmlns:a16="http://schemas.microsoft.com/office/drawing/2014/main" id="{76D0F821-0261-4171-BD18-E3FEC37FA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7683" y="5413147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13">
            <a:hlinkClick r:id="rId4" action="ppaction://hlinkpres?slideindex=10&amp;slidetitle=Slide 10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B2303C44-CABE-45D8-B041-69B5DB32B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136" y="1796823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85D9E26F-AF29-4FCE-9133-9DF50F33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364" y="5338537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b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lớn (Chuyển biến sâu sắc trong tình cảm)</a:t>
            </a:r>
          </a:p>
        </p:txBody>
      </p:sp>
    </p:spTree>
    <p:extLst>
      <p:ext uri="{BB962C8B-B14F-4D97-AF65-F5344CB8AC3E}">
        <p14:creationId xmlns:p14="http://schemas.microsoft.com/office/powerpoint/2010/main" val="577014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196971D-D497-493F-91BF-10069D118BCA}"/>
              </a:ext>
            </a:extLst>
          </p:cNvPr>
          <p:cNvSpPr txBox="1"/>
          <p:nvPr/>
        </p:nvSpPr>
        <p:spPr>
          <a:xfrm>
            <a:off x="4330744" y="2344816"/>
            <a:ext cx="34067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Tổng kết</a:t>
            </a:r>
            <a:endParaRPr lang="zh-CN" altLang="en-US" sz="6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AA3EA32-6C21-40CC-BF88-516BA8CE414B}"/>
              </a:ext>
            </a:extLst>
          </p:cNvPr>
          <p:cNvGrpSpPr/>
          <p:nvPr/>
        </p:nvGrpSpPr>
        <p:grpSpPr>
          <a:xfrm>
            <a:off x="4703773" y="958281"/>
            <a:ext cx="3037668" cy="1107996"/>
            <a:chOff x="4577164" y="4056631"/>
            <a:chExt cx="3037668" cy="658778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D47DC3E5-220B-496F-A140-EFF731B88557}"/>
                </a:ext>
              </a:extLst>
            </p:cNvPr>
            <p:cNvSpPr/>
            <p:nvPr/>
          </p:nvSpPr>
          <p:spPr>
            <a:xfrm>
              <a:off x="4577164" y="4122549"/>
              <a:ext cx="3037668" cy="52694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4DE520D-6C2E-4ABF-945A-4C5C4268A316}"/>
                </a:ext>
              </a:extLst>
            </p:cNvPr>
            <p:cNvSpPr txBox="1"/>
            <p:nvPr/>
          </p:nvSpPr>
          <p:spPr>
            <a:xfrm>
              <a:off x="5457041" y="4056631"/>
              <a:ext cx="1277915" cy="658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b="1">
                  <a:solidFill>
                    <a:schemeClr val="bg1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III.</a:t>
              </a:r>
              <a:endParaRPr lang="zh-CN" altLang="en-US" sz="6600" b="1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259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41">
            <a:extLst>
              <a:ext uri="{FF2B5EF4-FFF2-40B4-BE49-F238E27FC236}">
                <a16:creationId xmlns:a16="http://schemas.microsoft.com/office/drawing/2014/main" id="{368B0FDD-350A-4DA2-9776-252C0E8057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029" y="-125444"/>
            <a:ext cx="3289838" cy="1325734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35A1CFE1-C95B-4F3D-A4D3-4A0A05D8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81" y="597851"/>
            <a:ext cx="3189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Nghệ thuật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5" name="组合 10">
            <a:extLst>
              <a:ext uri="{FF2B5EF4-FFF2-40B4-BE49-F238E27FC236}">
                <a16:creationId xmlns:a16="http://schemas.microsoft.com/office/drawing/2014/main" id="{7DAB2693-93A6-4247-A8D7-DCD547C557DE}"/>
              </a:ext>
            </a:extLst>
          </p:cNvPr>
          <p:cNvGrpSpPr/>
          <p:nvPr/>
        </p:nvGrpSpPr>
        <p:grpSpPr>
          <a:xfrm>
            <a:off x="3827643" y="1746939"/>
            <a:ext cx="3067136" cy="3095983"/>
            <a:chOff x="4587777" y="2057181"/>
            <a:chExt cx="3067136" cy="3095983"/>
          </a:xfrm>
        </p:grpSpPr>
        <p:grpSp>
          <p:nvGrpSpPr>
            <p:cNvPr id="71" name="组合 2">
              <a:extLst>
                <a:ext uri="{FF2B5EF4-FFF2-40B4-BE49-F238E27FC236}">
                  <a16:creationId xmlns:a16="http://schemas.microsoft.com/office/drawing/2014/main" id="{65987996-9A3B-40CC-8E3B-2560FD99D3CC}"/>
                </a:ext>
              </a:extLst>
            </p:cNvPr>
            <p:cNvGrpSpPr/>
            <p:nvPr/>
          </p:nvGrpSpPr>
          <p:grpSpPr>
            <a:xfrm>
              <a:off x="4587777" y="2057181"/>
              <a:ext cx="3067136" cy="1461446"/>
              <a:chOff x="4928784" y="1739363"/>
              <a:chExt cx="2334431" cy="1112323"/>
            </a:xfrm>
          </p:grpSpPr>
          <p:sp>
            <p:nvSpPr>
              <p:cNvPr id="76" name="任意多边形: 形状 3">
                <a:extLst>
                  <a:ext uri="{FF2B5EF4-FFF2-40B4-BE49-F238E27FC236}">
                    <a16:creationId xmlns:a16="http://schemas.microsoft.com/office/drawing/2014/main" id="{39EC8984-D0A4-48A7-A635-DD60EAE4F056}"/>
                  </a:ext>
                </a:extLst>
              </p:cNvPr>
              <p:cNvSpPr/>
              <p:nvPr/>
            </p:nvSpPr>
            <p:spPr>
              <a:xfrm flipV="1">
                <a:off x="4928784" y="1739363"/>
                <a:ext cx="2334431" cy="1112323"/>
              </a:xfrm>
              <a:custGeom>
                <a:avLst/>
                <a:gdLst>
                  <a:gd name="connsiteX0" fmla="*/ 846880 w 1783623"/>
                  <a:gd name="connsiteY0" fmla="*/ 336 h 849871"/>
                  <a:gd name="connsiteX1" fmla="*/ 837080 w 1783623"/>
                  <a:gd name="connsiteY1" fmla="*/ 431061 h 849871"/>
                  <a:gd name="connsiteX2" fmla="*/ 833768 w 1783623"/>
                  <a:gd name="connsiteY2" fmla="*/ 480476 h 849871"/>
                  <a:gd name="connsiteX3" fmla="*/ 831689 w 1783623"/>
                  <a:gd name="connsiteY3" fmla="*/ 504486 h 849871"/>
                  <a:gd name="connsiteX4" fmla="*/ 829883 w 1783623"/>
                  <a:gd name="connsiteY4" fmla="*/ 527658 h 849871"/>
                  <a:gd name="connsiteX5" fmla="*/ 826961 w 1783623"/>
                  <a:gd name="connsiteY5" fmla="*/ 550833 h 849871"/>
                  <a:gd name="connsiteX6" fmla="*/ 823754 w 1783623"/>
                  <a:gd name="connsiteY6" fmla="*/ 573171 h 849871"/>
                  <a:gd name="connsiteX7" fmla="*/ 819709 w 1783623"/>
                  <a:gd name="connsiteY7" fmla="*/ 595231 h 849871"/>
                  <a:gd name="connsiteX8" fmla="*/ 814824 w 1783623"/>
                  <a:gd name="connsiteY8" fmla="*/ 617015 h 849871"/>
                  <a:gd name="connsiteX9" fmla="*/ 812100 w 1783623"/>
                  <a:gd name="connsiteY9" fmla="*/ 627629 h 849871"/>
                  <a:gd name="connsiteX10" fmla="*/ 808819 w 1783623"/>
                  <a:gd name="connsiteY10" fmla="*/ 638243 h 849871"/>
                  <a:gd name="connsiteX11" fmla="*/ 805815 w 1783623"/>
                  <a:gd name="connsiteY11" fmla="*/ 648578 h 849871"/>
                  <a:gd name="connsiteX12" fmla="*/ 801971 w 1783623"/>
                  <a:gd name="connsiteY12" fmla="*/ 658635 h 849871"/>
                  <a:gd name="connsiteX13" fmla="*/ 798128 w 1783623"/>
                  <a:gd name="connsiteY13" fmla="*/ 668693 h 849871"/>
                  <a:gd name="connsiteX14" fmla="*/ 794007 w 1783623"/>
                  <a:gd name="connsiteY14" fmla="*/ 679030 h 849871"/>
                  <a:gd name="connsiteX15" fmla="*/ 789043 w 1783623"/>
                  <a:gd name="connsiteY15" fmla="*/ 688533 h 849871"/>
                  <a:gd name="connsiteX16" fmla="*/ 784083 w 1783623"/>
                  <a:gd name="connsiteY16" fmla="*/ 698593 h 849871"/>
                  <a:gd name="connsiteX17" fmla="*/ 778561 w 1783623"/>
                  <a:gd name="connsiteY17" fmla="*/ 708096 h 849871"/>
                  <a:gd name="connsiteX18" fmla="*/ 773320 w 1783623"/>
                  <a:gd name="connsiteY18" fmla="*/ 717877 h 849871"/>
                  <a:gd name="connsiteX19" fmla="*/ 766959 w 1783623"/>
                  <a:gd name="connsiteY19" fmla="*/ 727104 h 849871"/>
                  <a:gd name="connsiteX20" fmla="*/ 760040 w 1783623"/>
                  <a:gd name="connsiteY20" fmla="*/ 736330 h 849871"/>
                  <a:gd name="connsiteX21" fmla="*/ 753121 w 1783623"/>
                  <a:gd name="connsiteY21" fmla="*/ 745558 h 849871"/>
                  <a:gd name="connsiteX22" fmla="*/ 745924 w 1783623"/>
                  <a:gd name="connsiteY22" fmla="*/ 755064 h 849871"/>
                  <a:gd name="connsiteX23" fmla="*/ 737884 w 1783623"/>
                  <a:gd name="connsiteY23" fmla="*/ 763737 h 849871"/>
                  <a:gd name="connsiteX24" fmla="*/ 729009 w 1783623"/>
                  <a:gd name="connsiteY24" fmla="*/ 772689 h 849871"/>
                  <a:gd name="connsiteX25" fmla="*/ 719857 w 1783623"/>
                  <a:gd name="connsiteY25" fmla="*/ 781922 h 849871"/>
                  <a:gd name="connsiteX26" fmla="*/ 709866 w 1783623"/>
                  <a:gd name="connsiteY26" fmla="*/ 790877 h 849871"/>
                  <a:gd name="connsiteX27" fmla="*/ 699309 w 1783623"/>
                  <a:gd name="connsiteY27" fmla="*/ 798717 h 849871"/>
                  <a:gd name="connsiteX28" fmla="*/ 688748 w 1783623"/>
                  <a:gd name="connsiteY28" fmla="*/ 805998 h 849871"/>
                  <a:gd name="connsiteX29" fmla="*/ 677626 w 1783623"/>
                  <a:gd name="connsiteY29" fmla="*/ 812723 h 849871"/>
                  <a:gd name="connsiteX30" fmla="*/ 666504 w 1783623"/>
                  <a:gd name="connsiteY30" fmla="*/ 819448 h 849871"/>
                  <a:gd name="connsiteX31" fmla="*/ 655374 w 1783623"/>
                  <a:gd name="connsiteY31" fmla="*/ 825056 h 849871"/>
                  <a:gd name="connsiteX32" fmla="*/ 643406 w 1783623"/>
                  <a:gd name="connsiteY32" fmla="*/ 830387 h 849871"/>
                  <a:gd name="connsiteX33" fmla="*/ 631707 w 1783623"/>
                  <a:gd name="connsiteY33" fmla="*/ 834322 h 849871"/>
                  <a:gd name="connsiteX34" fmla="*/ 619172 w 1783623"/>
                  <a:gd name="connsiteY34" fmla="*/ 838537 h 849871"/>
                  <a:gd name="connsiteX35" fmla="*/ 607189 w 1783623"/>
                  <a:gd name="connsiteY35" fmla="*/ 841636 h 849871"/>
                  <a:gd name="connsiteX36" fmla="*/ 594925 w 1783623"/>
                  <a:gd name="connsiteY36" fmla="*/ 844455 h 849871"/>
                  <a:gd name="connsiteX37" fmla="*/ 582935 w 1783623"/>
                  <a:gd name="connsiteY37" fmla="*/ 846436 h 849871"/>
                  <a:gd name="connsiteX38" fmla="*/ 570105 w 1783623"/>
                  <a:gd name="connsiteY38" fmla="*/ 848140 h 849871"/>
                  <a:gd name="connsiteX39" fmla="*/ 557827 w 1783623"/>
                  <a:gd name="connsiteY39" fmla="*/ 848727 h 849871"/>
                  <a:gd name="connsiteX40" fmla="*/ 545553 w 1783623"/>
                  <a:gd name="connsiteY40" fmla="*/ 849871 h 849871"/>
                  <a:gd name="connsiteX41" fmla="*/ 532708 w 1783623"/>
                  <a:gd name="connsiteY41" fmla="*/ 849343 h 849871"/>
                  <a:gd name="connsiteX42" fmla="*/ 520143 w 1783623"/>
                  <a:gd name="connsiteY42" fmla="*/ 848534 h 849871"/>
                  <a:gd name="connsiteX43" fmla="*/ 507849 w 1783623"/>
                  <a:gd name="connsiteY43" fmla="*/ 846887 h 849871"/>
                  <a:gd name="connsiteX44" fmla="*/ 495276 w 1783623"/>
                  <a:gd name="connsiteY44" fmla="*/ 844963 h 849871"/>
                  <a:gd name="connsiteX45" fmla="*/ 483257 w 1783623"/>
                  <a:gd name="connsiteY45" fmla="*/ 842478 h 849871"/>
                  <a:gd name="connsiteX46" fmla="*/ 470674 w 1783623"/>
                  <a:gd name="connsiteY46" fmla="*/ 838878 h 849871"/>
                  <a:gd name="connsiteX47" fmla="*/ 458925 w 1783623"/>
                  <a:gd name="connsiteY47" fmla="*/ 834997 h 849871"/>
                  <a:gd name="connsiteX48" fmla="*/ 446895 w 1783623"/>
                  <a:gd name="connsiteY48" fmla="*/ 830838 h 849871"/>
                  <a:gd name="connsiteX49" fmla="*/ 435416 w 1783623"/>
                  <a:gd name="connsiteY49" fmla="*/ 825560 h 849871"/>
                  <a:gd name="connsiteX50" fmla="*/ 423938 w 1783623"/>
                  <a:gd name="connsiteY50" fmla="*/ 820283 h 849871"/>
                  <a:gd name="connsiteX51" fmla="*/ 412730 w 1783623"/>
                  <a:gd name="connsiteY51" fmla="*/ 813610 h 849871"/>
                  <a:gd name="connsiteX52" fmla="*/ 401521 w 1783623"/>
                  <a:gd name="connsiteY52" fmla="*/ 806936 h 849871"/>
                  <a:gd name="connsiteX53" fmla="*/ 390586 w 1783623"/>
                  <a:gd name="connsiteY53" fmla="*/ 799425 h 849871"/>
                  <a:gd name="connsiteX54" fmla="*/ 380488 w 1783623"/>
                  <a:gd name="connsiteY54" fmla="*/ 791633 h 849871"/>
                  <a:gd name="connsiteX55" fmla="*/ 370382 w 1783623"/>
                  <a:gd name="connsiteY55" fmla="*/ 782722 h 849871"/>
                  <a:gd name="connsiteX56" fmla="*/ 360272 w 1783623"/>
                  <a:gd name="connsiteY56" fmla="*/ 773255 h 849871"/>
                  <a:gd name="connsiteX57" fmla="*/ 349594 w 1783623"/>
                  <a:gd name="connsiteY57" fmla="*/ 762114 h 849871"/>
                  <a:gd name="connsiteX58" fmla="*/ 340028 w 1783623"/>
                  <a:gd name="connsiteY58" fmla="*/ 750413 h 849871"/>
                  <a:gd name="connsiteX59" fmla="*/ 331016 w 1783623"/>
                  <a:gd name="connsiteY59" fmla="*/ 738152 h 849871"/>
                  <a:gd name="connsiteX60" fmla="*/ 322564 w 1783623"/>
                  <a:gd name="connsiteY60" fmla="*/ 725890 h 849871"/>
                  <a:gd name="connsiteX61" fmla="*/ 315787 w 1783623"/>
                  <a:gd name="connsiteY61" fmla="*/ 713623 h 849871"/>
                  <a:gd name="connsiteX62" fmla="*/ 309562 w 1783623"/>
                  <a:gd name="connsiteY62" fmla="*/ 700797 h 849871"/>
                  <a:gd name="connsiteX63" fmla="*/ 304453 w 1783623"/>
                  <a:gd name="connsiteY63" fmla="*/ 687411 h 849871"/>
                  <a:gd name="connsiteX64" fmla="*/ 299900 w 1783623"/>
                  <a:gd name="connsiteY64" fmla="*/ 674023 h 849871"/>
                  <a:gd name="connsiteX65" fmla="*/ 295903 w 1783623"/>
                  <a:gd name="connsiteY65" fmla="*/ 660075 h 849871"/>
                  <a:gd name="connsiteX66" fmla="*/ 293022 w 1783623"/>
                  <a:gd name="connsiteY66" fmla="*/ 646125 h 849871"/>
                  <a:gd name="connsiteX67" fmla="*/ 290700 w 1783623"/>
                  <a:gd name="connsiteY67" fmla="*/ 632174 h 849871"/>
                  <a:gd name="connsiteX68" fmla="*/ 289494 w 1783623"/>
                  <a:gd name="connsiteY68" fmla="*/ 618220 h 849871"/>
                  <a:gd name="connsiteX69" fmla="*/ 288565 w 1783623"/>
                  <a:gd name="connsiteY69" fmla="*/ 603986 h 849871"/>
                  <a:gd name="connsiteX70" fmla="*/ 288472 w 1783623"/>
                  <a:gd name="connsiteY70" fmla="*/ 589472 h 849871"/>
                  <a:gd name="connsiteX71" fmla="*/ 289776 w 1783623"/>
                  <a:gd name="connsiteY71" fmla="*/ 575233 h 849871"/>
                  <a:gd name="connsiteX72" fmla="*/ 291636 w 1783623"/>
                  <a:gd name="connsiteY72" fmla="*/ 560434 h 849871"/>
                  <a:gd name="connsiteX73" fmla="*/ 276573 w 1783623"/>
                  <a:gd name="connsiteY73" fmla="*/ 562144 h 849871"/>
                  <a:gd name="connsiteX74" fmla="*/ 262065 w 1783623"/>
                  <a:gd name="connsiteY74" fmla="*/ 563294 h 849871"/>
                  <a:gd name="connsiteX75" fmla="*/ 247550 w 1783623"/>
                  <a:gd name="connsiteY75" fmla="*/ 563327 h 849871"/>
                  <a:gd name="connsiteX76" fmla="*/ 233590 w 1783623"/>
                  <a:gd name="connsiteY76" fmla="*/ 562801 h 849871"/>
                  <a:gd name="connsiteX77" fmla="*/ 219345 w 1783623"/>
                  <a:gd name="connsiteY77" fmla="*/ 561438 h 849871"/>
                  <a:gd name="connsiteX78" fmla="*/ 205374 w 1783623"/>
                  <a:gd name="connsiteY78" fmla="*/ 559237 h 849871"/>
                  <a:gd name="connsiteX79" fmla="*/ 191400 w 1783623"/>
                  <a:gd name="connsiteY79" fmla="*/ 556478 h 849871"/>
                  <a:gd name="connsiteX80" fmla="*/ 177980 w 1783623"/>
                  <a:gd name="connsiteY80" fmla="*/ 553159 h 849871"/>
                  <a:gd name="connsiteX81" fmla="*/ 164553 w 1783623"/>
                  <a:gd name="connsiteY81" fmla="*/ 548723 h 849871"/>
                  <a:gd name="connsiteX82" fmla="*/ 151122 w 1783623"/>
                  <a:gd name="connsiteY82" fmla="*/ 543729 h 849871"/>
                  <a:gd name="connsiteX83" fmla="*/ 137962 w 1783623"/>
                  <a:gd name="connsiteY83" fmla="*/ 537339 h 849871"/>
                  <a:gd name="connsiteX84" fmla="*/ 125356 w 1783623"/>
                  <a:gd name="connsiteY84" fmla="*/ 530390 h 849871"/>
                  <a:gd name="connsiteX85" fmla="*/ 113020 w 1783623"/>
                  <a:gd name="connsiteY85" fmla="*/ 522045 h 849871"/>
                  <a:gd name="connsiteX86" fmla="*/ 100681 w 1783623"/>
                  <a:gd name="connsiteY86" fmla="*/ 513140 h 849871"/>
                  <a:gd name="connsiteX87" fmla="*/ 88897 w 1783623"/>
                  <a:gd name="connsiteY87" fmla="*/ 503677 h 849871"/>
                  <a:gd name="connsiteX88" fmla="*/ 77664 w 1783623"/>
                  <a:gd name="connsiteY88" fmla="*/ 493096 h 849871"/>
                  <a:gd name="connsiteX89" fmla="*/ 68389 w 1783623"/>
                  <a:gd name="connsiteY89" fmla="*/ 483346 h 849871"/>
                  <a:gd name="connsiteX90" fmla="*/ 59673 w 1783623"/>
                  <a:gd name="connsiteY90" fmla="*/ 473598 h 849871"/>
                  <a:gd name="connsiteX91" fmla="*/ 51231 w 1783623"/>
                  <a:gd name="connsiteY91" fmla="*/ 463010 h 849871"/>
                  <a:gd name="connsiteX92" fmla="*/ 43625 w 1783623"/>
                  <a:gd name="connsiteY92" fmla="*/ 452141 h 849871"/>
                  <a:gd name="connsiteX93" fmla="*/ 36854 w 1783623"/>
                  <a:gd name="connsiteY93" fmla="*/ 440991 h 849871"/>
                  <a:gd name="connsiteX94" fmla="*/ 30365 w 1783623"/>
                  <a:gd name="connsiteY94" fmla="*/ 430120 h 849871"/>
                  <a:gd name="connsiteX95" fmla="*/ 24707 w 1783623"/>
                  <a:gd name="connsiteY95" fmla="*/ 418410 h 849871"/>
                  <a:gd name="connsiteX96" fmla="*/ 19611 w 1783623"/>
                  <a:gd name="connsiteY96" fmla="*/ 407255 h 849871"/>
                  <a:gd name="connsiteX97" fmla="*/ 15066 w 1783623"/>
                  <a:gd name="connsiteY97" fmla="*/ 394984 h 849871"/>
                  <a:gd name="connsiteX98" fmla="*/ 11083 w 1783623"/>
                  <a:gd name="connsiteY98" fmla="*/ 383269 h 849871"/>
                  <a:gd name="connsiteX99" fmla="*/ 7655 w 1783623"/>
                  <a:gd name="connsiteY99" fmla="*/ 370996 h 849871"/>
                  <a:gd name="connsiteX100" fmla="*/ 4784 w 1783623"/>
                  <a:gd name="connsiteY100" fmla="*/ 358721 h 849871"/>
                  <a:gd name="connsiteX101" fmla="*/ 2750 w 1783623"/>
                  <a:gd name="connsiteY101" fmla="*/ 346165 h 849871"/>
                  <a:gd name="connsiteX102" fmla="*/ 996 w 1783623"/>
                  <a:gd name="connsiteY102" fmla="*/ 333886 h 849871"/>
                  <a:gd name="connsiteX103" fmla="*/ 78 w 1783623"/>
                  <a:gd name="connsiteY103" fmla="*/ 321328 h 849871"/>
                  <a:gd name="connsiteX104" fmla="*/ 0 w 1783623"/>
                  <a:gd name="connsiteY104" fmla="*/ 309046 h 849871"/>
                  <a:gd name="connsiteX105" fmla="*/ 476 w 1783623"/>
                  <a:gd name="connsiteY105" fmla="*/ 296205 h 849871"/>
                  <a:gd name="connsiteX106" fmla="*/ 955 w 1783623"/>
                  <a:gd name="connsiteY106" fmla="*/ 283922 h 849871"/>
                  <a:gd name="connsiteX107" fmla="*/ 2548 w 1783623"/>
                  <a:gd name="connsiteY107" fmla="*/ 271077 h 849871"/>
                  <a:gd name="connsiteX108" fmla="*/ 4425 w 1783623"/>
                  <a:gd name="connsiteY108" fmla="*/ 259071 h 849871"/>
                  <a:gd name="connsiteX109" fmla="*/ 7137 w 1783623"/>
                  <a:gd name="connsiteY109" fmla="*/ 246783 h 849871"/>
                  <a:gd name="connsiteX110" fmla="*/ 10131 w 1783623"/>
                  <a:gd name="connsiteY110" fmla="*/ 234774 h 849871"/>
                  <a:gd name="connsiteX111" fmla="*/ 14238 w 1783623"/>
                  <a:gd name="connsiteY111" fmla="*/ 222202 h 849871"/>
                  <a:gd name="connsiteX112" fmla="*/ 18352 w 1783623"/>
                  <a:gd name="connsiteY112" fmla="*/ 210748 h 849871"/>
                  <a:gd name="connsiteX113" fmla="*/ 23297 w 1783623"/>
                  <a:gd name="connsiteY113" fmla="*/ 198455 h 849871"/>
                  <a:gd name="connsiteX114" fmla="*/ 29089 w 1783623"/>
                  <a:gd name="connsiteY114" fmla="*/ 187556 h 849871"/>
                  <a:gd name="connsiteX115" fmla="*/ 35435 w 1783623"/>
                  <a:gd name="connsiteY115" fmla="*/ 176097 h 849871"/>
                  <a:gd name="connsiteX116" fmla="*/ 42344 w 1783623"/>
                  <a:gd name="connsiteY116" fmla="*/ 165195 h 849871"/>
                  <a:gd name="connsiteX117" fmla="*/ 49534 w 1783623"/>
                  <a:gd name="connsiteY117" fmla="*/ 154572 h 849871"/>
                  <a:gd name="connsiteX118" fmla="*/ 57281 w 1783623"/>
                  <a:gd name="connsiteY118" fmla="*/ 143946 h 849871"/>
                  <a:gd name="connsiteX119" fmla="*/ 65868 w 1783623"/>
                  <a:gd name="connsiteY119" fmla="*/ 133600 h 849871"/>
                  <a:gd name="connsiteX120" fmla="*/ 75021 w 1783623"/>
                  <a:gd name="connsiteY120" fmla="*/ 124367 h 849871"/>
                  <a:gd name="connsiteX121" fmla="*/ 83896 w 1783623"/>
                  <a:gd name="connsiteY121" fmla="*/ 115414 h 849871"/>
                  <a:gd name="connsiteX122" fmla="*/ 92498 w 1783623"/>
                  <a:gd name="connsiteY122" fmla="*/ 107299 h 849871"/>
                  <a:gd name="connsiteX123" fmla="*/ 101941 w 1783623"/>
                  <a:gd name="connsiteY123" fmla="*/ 100021 h 849871"/>
                  <a:gd name="connsiteX124" fmla="*/ 111108 w 1783623"/>
                  <a:gd name="connsiteY124" fmla="*/ 93021 h 849871"/>
                  <a:gd name="connsiteX125" fmla="*/ 120556 w 1783623"/>
                  <a:gd name="connsiteY125" fmla="*/ 86301 h 849871"/>
                  <a:gd name="connsiteX126" fmla="*/ 129726 w 1783623"/>
                  <a:gd name="connsiteY126" fmla="*/ 79860 h 849871"/>
                  <a:gd name="connsiteX127" fmla="*/ 139180 w 1783623"/>
                  <a:gd name="connsiteY127" fmla="*/ 74255 h 849871"/>
                  <a:gd name="connsiteX128" fmla="*/ 148635 w 1783623"/>
                  <a:gd name="connsiteY128" fmla="*/ 68650 h 849871"/>
                  <a:gd name="connsiteX129" fmla="*/ 158651 w 1783623"/>
                  <a:gd name="connsiteY129" fmla="*/ 63603 h 849871"/>
                  <a:gd name="connsiteX130" fmla="*/ 168391 w 1783623"/>
                  <a:gd name="connsiteY130" fmla="*/ 58835 h 849871"/>
                  <a:gd name="connsiteX131" fmla="*/ 178693 w 1783623"/>
                  <a:gd name="connsiteY131" fmla="*/ 54625 h 849871"/>
                  <a:gd name="connsiteX132" fmla="*/ 188716 w 1783623"/>
                  <a:gd name="connsiteY132" fmla="*/ 50693 h 849871"/>
                  <a:gd name="connsiteX133" fmla="*/ 198740 w 1783623"/>
                  <a:gd name="connsiteY133" fmla="*/ 46763 h 849871"/>
                  <a:gd name="connsiteX134" fmla="*/ 208767 w 1783623"/>
                  <a:gd name="connsiteY134" fmla="*/ 43390 h 849871"/>
                  <a:gd name="connsiteX135" fmla="*/ 219353 w 1783623"/>
                  <a:gd name="connsiteY135" fmla="*/ 40017 h 849871"/>
                  <a:gd name="connsiteX136" fmla="*/ 229942 w 1783623"/>
                  <a:gd name="connsiteY136" fmla="*/ 37201 h 849871"/>
                  <a:gd name="connsiteX137" fmla="*/ 251683 w 1783623"/>
                  <a:gd name="connsiteY137" fmla="*/ 32126 h 849871"/>
                  <a:gd name="connsiteX138" fmla="*/ 273707 w 1783623"/>
                  <a:gd name="connsiteY138" fmla="*/ 27890 h 849871"/>
                  <a:gd name="connsiteX139" fmla="*/ 296297 w 1783623"/>
                  <a:gd name="connsiteY139" fmla="*/ 24767 h 849871"/>
                  <a:gd name="connsiteX140" fmla="*/ 319165 w 1783623"/>
                  <a:gd name="connsiteY140" fmla="*/ 21365 h 849871"/>
                  <a:gd name="connsiteX141" fmla="*/ 342320 w 1783623"/>
                  <a:gd name="connsiteY141" fmla="*/ 19358 h 849871"/>
                  <a:gd name="connsiteX142" fmla="*/ 366313 w 1783623"/>
                  <a:gd name="connsiteY142" fmla="*/ 17070 h 849871"/>
                  <a:gd name="connsiteX143" fmla="*/ 415977 w 1783623"/>
                  <a:gd name="connsiteY143" fmla="*/ 13606 h 849871"/>
                  <a:gd name="connsiteX144" fmla="*/ 932918 w 1783623"/>
                  <a:gd name="connsiteY144" fmla="*/ 0 h 849871"/>
                  <a:gd name="connsiteX145" fmla="*/ 1363332 w 1783623"/>
                  <a:gd name="connsiteY145" fmla="*/ 11396 h 849871"/>
                  <a:gd name="connsiteX146" fmla="*/ 1413310 w 1783623"/>
                  <a:gd name="connsiteY146" fmla="*/ 14921 h 849871"/>
                  <a:gd name="connsiteX147" fmla="*/ 1437326 w 1783623"/>
                  <a:gd name="connsiteY147" fmla="*/ 17104 h 849871"/>
                  <a:gd name="connsiteX148" fmla="*/ 1460783 w 1783623"/>
                  <a:gd name="connsiteY148" fmla="*/ 19289 h 849871"/>
                  <a:gd name="connsiteX149" fmla="*/ 1483408 w 1783623"/>
                  <a:gd name="connsiteY149" fmla="*/ 22313 h 849871"/>
                  <a:gd name="connsiteX150" fmla="*/ 1506034 w 1783623"/>
                  <a:gd name="connsiteY150" fmla="*/ 25335 h 849871"/>
                  <a:gd name="connsiteX151" fmla="*/ 1528112 w 1783623"/>
                  <a:gd name="connsiteY151" fmla="*/ 30035 h 849871"/>
                  <a:gd name="connsiteX152" fmla="*/ 1549910 w 1783623"/>
                  <a:gd name="connsiteY152" fmla="*/ 34455 h 849871"/>
                  <a:gd name="connsiteX153" fmla="*/ 1560534 w 1783623"/>
                  <a:gd name="connsiteY153" fmla="*/ 37224 h 849871"/>
                  <a:gd name="connsiteX154" fmla="*/ 1571160 w 1783623"/>
                  <a:gd name="connsiteY154" fmla="*/ 40551 h 849871"/>
                  <a:gd name="connsiteX155" fmla="*/ 1581229 w 1783623"/>
                  <a:gd name="connsiteY155" fmla="*/ 43879 h 849871"/>
                  <a:gd name="connsiteX156" fmla="*/ 1591583 w 1783623"/>
                  <a:gd name="connsiteY156" fmla="*/ 48044 h 849871"/>
                  <a:gd name="connsiteX157" fmla="*/ 1601375 w 1783623"/>
                  <a:gd name="connsiteY157" fmla="*/ 51652 h 849871"/>
                  <a:gd name="connsiteX158" fmla="*/ 1611728 w 1783623"/>
                  <a:gd name="connsiteY158" fmla="*/ 55816 h 849871"/>
                  <a:gd name="connsiteX159" fmla="*/ 1621528 w 1783623"/>
                  <a:gd name="connsiteY159" fmla="*/ 60541 h 849871"/>
                  <a:gd name="connsiteX160" fmla="*/ 1631607 w 1783623"/>
                  <a:gd name="connsiteY160" fmla="*/ 65544 h 849871"/>
                  <a:gd name="connsiteX161" fmla="*/ 1641133 w 1783623"/>
                  <a:gd name="connsiteY161" fmla="*/ 71105 h 849871"/>
                  <a:gd name="connsiteX162" fmla="*/ 1650940 w 1783623"/>
                  <a:gd name="connsiteY162" fmla="*/ 76946 h 849871"/>
                  <a:gd name="connsiteX163" fmla="*/ 1660188 w 1783623"/>
                  <a:gd name="connsiteY163" fmla="*/ 82787 h 849871"/>
                  <a:gd name="connsiteX164" fmla="*/ 1669444 w 1783623"/>
                  <a:gd name="connsiteY164" fmla="*/ 89744 h 849871"/>
                  <a:gd name="connsiteX165" fmla="*/ 1679258 w 1783623"/>
                  <a:gd name="connsiteY165" fmla="*/ 96702 h 849871"/>
                  <a:gd name="connsiteX166" fmla="*/ 1687959 w 1783623"/>
                  <a:gd name="connsiteY166" fmla="*/ 104218 h 849871"/>
                  <a:gd name="connsiteX167" fmla="*/ 1697223 w 1783623"/>
                  <a:gd name="connsiteY167" fmla="*/ 112293 h 849871"/>
                  <a:gd name="connsiteX168" fmla="*/ 1706209 w 1783623"/>
                  <a:gd name="connsiteY168" fmla="*/ 120647 h 849871"/>
                  <a:gd name="connsiteX169" fmla="*/ 1715482 w 1783623"/>
                  <a:gd name="connsiteY169" fmla="*/ 130395 h 849871"/>
                  <a:gd name="connsiteX170" fmla="*/ 1723922 w 1783623"/>
                  <a:gd name="connsiteY170" fmla="*/ 140425 h 849871"/>
                  <a:gd name="connsiteX171" fmla="*/ 1731807 w 1783623"/>
                  <a:gd name="connsiteY171" fmla="*/ 151013 h 849871"/>
                  <a:gd name="connsiteX172" fmla="*/ 1739692 w 1783623"/>
                  <a:gd name="connsiteY172" fmla="*/ 161602 h 849871"/>
                  <a:gd name="connsiteX173" fmla="*/ 1746741 w 1783623"/>
                  <a:gd name="connsiteY173" fmla="*/ 172471 h 849871"/>
                  <a:gd name="connsiteX174" fmla="*/ 1752677 w 1783623"/>
                  <a:gd name="connsiteY174" fmla="*/ 183901 h 849871"/>
                  <a:gd name="connsiteX175" fmla="*/ 1758333 w 1783623"/>
                  <a:gd name="connsiteY175" fmla="*/ 195052 h 849871"/>
                  <a:gd name="connsiteX176" fmla="*/ 1763714 w 1783623"/>
                  <a:gd name="connsiteY176" fmla="*/ 207041 h 849871"/>
                  <a:gd name="connsiteX177" fmla="*/ 1768258 w 1783623"/>
                  <a:gd name="connsiteY177" fmla="*/ 218753 h 849871"/>
                  <a:gd name="connsiteX178" fmla="*/ 1772247 w 1783623"/>
                  <a:gd name="connsiteY178" fmla="*/ 231024 h 849871"/>
                  <a:gd name="connsiteX179" fmla="*/ 1775115 w 1783623"/>
                  <a:gd name="connsiteY179" fmla="*/ 242739 h 849871"/>
                  <a:gd name="connsiteX180" fmla="*/ 1777987 w 1783623"/>
                  <a:gd name="connsiteY180" fmla="*/ 255012 h 849871"/>
                  <a:gd name="connsiteX181" fmla="*/ 1780302 w 1783623"/>
                  <a:gd name="connsiteY181" fmla="*/ 267286 h 849871"/>
                  <a:gd name="connsiteX182" fmla="*/ 1782062 w 1783623"/>
                  <a:gd name="connsiteY182" fmla="*/ 280121 h 849871"/>
                  <a:gd name="connsiteX183" fmla="*/ 1782702 w 1783623"/>
                  <a:gd name="connsiteY183" fmla="*/ 292398 h 849871"/>
                  <a:gd name="connsiteX184" fmla="*/ 1783623 w 1783623"/>
                  <a:gd name="connsiteY184" fmla="*/ 304954 h 849871"/>
                  <a:gd name="connsiteX185" fmla="*/ 1783427 w 1783623"/>
                  <a:gd name="connsiteY185" fmla="*/ 317514 h 849871"/>
                  <a:gd name="connsiteX186" fmla="*/ 1782115 w 1783623"/>
                  <a:gd name="connsiteY186" fmla="*/ 330074 h 849871"/>
                  <a:gd name="connsiteX187" fmla="*/ 1781081 w 1783623"/>
                  <a:gd name="connsiteY187" fmla="*/ 342356 h 849871"/>
                  <a:gd name="connsiteX188" fmla="*/ 1778929 w 1783623"/>
                  <a:gd name="connsiteY188" fmla="*/ 354640 h 849871"/>
                  <a:gd name="connsiteX189" fmla="*/ 1776501 w 1783623"/>
                  <a:gd name="connsiteY189" fmla="*/ 367203 h 849871"/>
                  <a:gd name="connsiteX190" fmla="*/ 1773234 w 1783623"/>
                  <a:gd name="connsiteY190" fmla="*/ 379488 h 849871"/>
                  <a:gd name="connsiteX191" fmla="*/ 1769404 w 1783623"/>
                  <a:gd name="connsiteY191" fmla="*/ 391217 h 849871"/>
                  <a:gd name="connsiteX192" fmla="*/ 1765021 w 1783623"/>
                  <a:gd name="connsiteY192" fmla="*/ 403506 h 849871"/>
                  <a:gd name="connsiteX193" fmla="*/ 1760072 w 1783623"/>
                  <a:gd name="connsiteY193" fmla="*/ 414679 h 849871"/>
                  <a:gd name="connsiteX194" fmla="*/ 1754568 w 1783623"/>
                  <a:gd name="connsiteY194" fmla="*/ 426411 h 849871"/>
                  <a:gd name="connsiteX195" fmla="*/ 1747946 w 1783623"/>
                  <a:gd name="connsiteY195" fmla="*/ 437588 h 849871"/>
                  <a:gd name="connsiteX196" fmla="*/ 1741599 w 1783623"/>
                  <a:gd name="connsiteY196" fmla="*/ 448484 h 849871"/>
                  <a:gd name="connsiteX197" fmla="*/ 1734136 w 1783623"/>
                  <a:gd name="connsiteY197" fmla="*/ 459384 h 849871"/>
                  <a:gd name="connsiteX198" fmla="*/ 1725834 w 1783623"/>
                  <a:gd name="connsiteY198" fmla="*/ 470006 h 849871"/>
                  <a:gd name="connsiteX199" fmla="*/ 1717247 w 1783623"/>
                  <a:gd name="connsiteY199" fmla="*/ 479791 h 849871"/>
                  <a:gd name="connsiteX200" fmla="*/ 1708104 w 1783623"/>
                  <a:gd name="connsiteY200" fmla="*/ 489577 h 849871"/>
                  <a:gd name="connsiteX201" fmla="*/ 1697011 w 1783623"/>
                  <a:gd name="connsiteY201" fmla="*/ 500204 h 849871"/>
                  <a:gd name="connsiteX202" fmla="*/ 1685353 w 1783623"/>
                  <a:gd name="connsiteY202" fmla="*/ 509716 h 849871"/>
                  <a:gd name="connsiteX203" fmla="*/ 1673134 w 1783623"/>
                  <a:gd name="connsiteY203" fmla="*/ 518672 h 849871"/>
                  <a:gd name="connsiteX204" fmla="*/ 1660909 w 1783623"/>
                  <a:gd name="connsiteY204" fmla="*/ 527069 h 849871"/>
                  <a:gd name="connsiteX205" fmla="*/ 1648120 w 1783623"/>
                  <a:gd name="connsiteY205" fmla="*/ 534352 h 849871"/>
                  <a:gd name="connsiteX206" fmla="*/ 1635601 w 1783623"/>
                  <a:gd name="connsiteY206" fmla="*/ 540238 h 849871"/>
                  <a:gd name="connsiteX207" fmla="*/ 1622238 w 1783623"/>
                  <a:gd name="connsiteY207" fmla="*/ 545289 h 849871"/>
                  <a:gd name="connsiteX208" fmla="*/ 1608596 w 1783623"/>
                  <a:gd name="connsiteY208" fmla="*/ 550061 h 849871"/>
                  <a:gd name="connsiteX209" fmla="*/ 1595503 w 1783623"/>
                  <a:gd name="connsiteY209" fmla="*/ 553715 h 849871"/>
                  <a:gd name="connsiteX210" fmla="*/ 1581287 w 1783623"/>
                  <a:gd name="connsiteY210" fmla="*/ 556257 h 849871"/>
                  <a:gd name="connsiteX211" fmla="*/ 1567348 w 1783623"/>
                  <a:gd name="connsiteY211" fmla="*/ 558519 h 849871"/>
                  <a:gd name="connsiteX212" fmla="*/ 1553402 w 1783623"/>
                  <a:gd name="connsiteY212" fmla="*/ 559663 h 849871"/>
                  <a:gd name="connsiteX213" fmla="*/ 1538894 w 1783623"/>
                  <a:gd name="connsiteY213" fmla="*/ 560251 h 849871"/>
                  <a:gd name="connsiteX214" fmla="*/ 1524664 w 1783623"/>
                  <a:gd name="connsiteY214" fmla="*/ 560559 h 849871"/>
                  <a:gd name="connsiteX215" fmla="*/ 1510421 w 1783623"/>
                  <a:gd name="connsiteY215" fmla="*/ 559193 h 849871"/>
                  <a:gd name="connsiteX216" fmla="*/ 1495340 w 1783623"/>
                  <a:gd name="connsiteY216" fmla="*/ 557549 h 849871"/>
                  <a:gd name="connsiteX217" fmla="*/ 1497392 w 1783623"/>
                  <a:gd name="connsiteY217" fmla="*/ 572336 h 849871"/>
                  <a:gd name="connsiteX218" fmla="*/ 1498605 w 1783623"/>
                  <a:gd name="connsiteY218" fmla="*/ 586845 h 849871"/>
                  <a:gd name="connsiteX219" fmla="*/ 1498419 w 1783623"/>
                  <a:gd name="connsiteY219" fmla="*/ 601078 h 849871"/>
                  <a:gd name="connsiteX220" fmla="*/ 1497958 w 1783623"/>
                  <a:gd name="connsiteY220" fmla="*/ 615591 h 849871"/>
                  <a:gd name="connsiteX221" fmla="*/ 1496935 w 1783623"/>
                  <a:gd name="connsiteY221" fmla="*/ 629547 h 849871"/>
                  <a:gd name="connsiteX222" fmla="*/ 1494794 w 1783623"/>
                  <a:gd name="connsiteY222" fmla="*/ 643505 h 849871"/>
                  <a:gd name="connsiteX223" fmla="*/ 1492377 w 1783623"/>
                  <a:gd name="connsiteY223" fmla="*/ 657743 h 849871"/>
                  <a:gd name="connsiteX224" fmla="*/ 1488560 w 1783623"/>
                  <a:gd name="connsiteY224" fmla="*/ 671146 h 849871"/>
                  <a:gd name="connsiteX225" fmla="*/ 1484461 w 1783623"/>
                  <a:gd name="connsiteY225" fmla="*/ 684271 h 849871"/>
                  <a:gd name="connsiteX226" fmla="*/ 1479249 w 1783623"/>
                  <a:gd name="connsiteY226" fmla="*/ 697956 h 849871"/>
                  <a:gd name="connsiteX227" fmla="*/ 1473195 w 1783623"/>
                  <a:gd name="connsiteY227" fmla="*/ 710805 h 849871"/>
                  <a:gd name="connsiteX228" fmla="*/ 1466301 w 1783623"/>
                  <a:gd name="connsiteY228" fmla="*/ 723379 h 849871"/>
                  <a:gd name="connsiteX229" fmla="*/ 1458012 w 1783623"/>
                  <a:gd name="connsiteY229" fmla="*/ 735675 h 849871"/>
                  <a:gd name="connsiteX230" fmla="*/ 1449162 w 1783623"/>
                  <a:gd name="connsiteY230" fmla="*/ 747971 h 849871"/>
                  <a:gd name="connsiteX231" fmla="*/ 1439751 w 1783623"/>
                  <a:gd name="connsiteY231" fmla="*/ 759712 h 849871"/>
                  <a:gd name="connsiteX232" fmla="*/ 1429221 w 1783623"/>
                  <a:gd name="connsiteY232" fmla="*/ 770896 h 849871"/>
                  <a:gd name="connsiteX233" fmla="*/ 1419237 w 1783623"/>
                  <a:gd name="connsiteY233" fmla="*/ 780406 h 849871"/>
                  <a:gd name="connsiteX234" fmla="*/ 1409251 w 1783623"/>
                  <a:gd name="connsiteY234" fmla="*/ 789357 h 849871"/>
                  <a:gd name="connsiteX235" fmla="*/ 1399255 w 1783623"/>
                  <a:gd name="connsiteY235" fmla="*/ 797192 h 849871"/>
                  <a:gd name="connsiteX236" fmla="*/ 1388421 w 1783623"/>
                  <a:gd name="connsiteY236" fmla="*/ 804749 h 849871"/>
                  <a:gd name="connsiteX237" fmla="*/ 1377303 w 1783623"/>
                  <a:gd name="connsiteY237" fmla="*/ 811469 h 849871"/>
                  <a:gd name="connsiteX238" fmla="*/ 1366185 w 1783623"/>
                  <a:gd name="connsiteY238" fmla="*/ 818189 h 849871"/>
                  <a:gd name="connsiteX239" fmla="*/ 1354778 w 1783623"/>
                  <a:gd name="connsiteY239" fmla="*/ 823516 h 849871"/>
                  <a:gd name="connsiteX240" fmla="*/ 1343370 w 1783623"/>
                  <a:gd name="connsiteY240" fmla="*/ 828841 h 849871"/>
                  <a:gd name="connsiteX241" fmla="*/ 1331398 w 1783623"/>
                  <a:gd name="connsiteY241" fmla="*/ 833052 h 849871"/>
                  <a:gd name="connsiteX242" fmla="*/ 1319703 w 1783623"/>
                  <a:gd name="connsiteY242" fmla="*/ 836983 h 849871"/>
                  <a:gd name="connsiteX243" fmla="*/ 1307170 w 1783623"/>
                  <a:gd name="connsiteY243" fmla="*/ 840636 h 849871"/>
                  <a:gd name="connsiteX244" fmla="*/ 1294627 w 1783623"/>
                  <a:gd name="connsiteY244" fmla="*/ 843175 h 849871"/>
                  <a:gd name="connsiteX245" fmla="*/ 1282641 w 1783623"/>
                  <a:gd name="connsiteY245" fmla="*/ 845152 h 849871"/>
                  <a:gd name="connsiteX246" fmla="*/ 1270091 w 1783623"/>
                  <a:gd name="connsiteY246" fmla="*/ 846573 h 849871"/>
                  <a:gd name="connsiteX247" fmla="*/ 1257820 w 1783623"/>
                  <a:gd name="connsiteY247" fmla="*/ 847716 h 849871"/>
                  <a:gd name="connsiteX248" fmla="*/ 1245540 w 1783623"/>
                  <a:gd name="connsiteY248" fmla="*/ 847740 h 849871"/>
                  <a:gd name="connsiteX249" fmla="*/ 1232699 w 1783623"/>
                  <a:gd name="connsiteY249" fmla="*/ 847209 h 849871"/>
                  <a:gd name="connsiteX250" fmla="*/ 1220416 w 1783623"/>
                  <a:gd name="connsiteY250" fmla="*/ 846676 h 849871"/>
                  <a:gd name="connsiteX251" fmla="*/ 1207567 w 1783623"/>
                  <a:gd name="connsiteY251" fmla="*/ 845027 h 849871"/>
                  <a:gd name="connsiteX252" fmla="*/ 1195273 w 1783623"/>
                  <a:gd name="connsiteY252" fmla="*/ 842820 h 849871"/>
                  <a:gd name="connsiteX253" fmla="*/ 1182975 w 1783623"/>
                  <a:gd name="connsiteY253" fmla="*/ 840054 h 849871"/>
                  <a:gd name="connsiteX254" fmla="*/ 1171236 w 1783623"/>
                  <a:gd name="connsiteY254" fmla="*/ 837288 h 849871"/>
                  <a:gd name="connsiteX255" fmla="*/ 1158930 w 1783623"/>
                  <a:gd name="connsiteY255" fmla="*/ 833406 h 849871"/>
                  <a:gd name="connsiteX256" fmla="*/ 1146902 w 1783623"/>
                  <a:gd name="connsiteY256" fmla="*/ 829245 h 849871"/>
                  <a:gd name="connsiteX257" fmla="*/ 1135144 w 1783623"/>
                  <a:gd name="connsiteY257" fmla="*/ 823688 h 849871"/>
                  <a:gd name="connsiteX258" fmla="*/ 1123667 w 1783623"/>
                  <a:gd name="connsiteY258" fmla="*/ 818409 h 849871"/>
                  <a:gd name="connsiteX259" fmla="*/ 1112740 w 1783623"/>
                  <a:gd name="connsiteY259" fmla="*/ 812013 h 849871"/>
                  <a:gd name="connsiteX260" fmla="*/ 1101533 w 1783623"/>
                  <a:gd name="connsiteY260" fmla="*/ 805338 h 849871"/>
                  <a:gd name="connsiteX261" fmla="*/ 1090599 w 1783623"/>
                  <a:gd name="connsiteY261" fmla="*/ 797826 h 849871"/>
                  <a:gd name="connsiteX262" fmla="*/ 1080496 w 1783623"/>
                  <a:gd name="connsiteY262" fmla="*/ 789474 h 849871"/>
                  <a:gd name="connsiteX263" fmla="*/ 1070394 w 1783623"/>
                  <a:gd name="connsiteY263" fmla="*/ 781121 h 849871"/>
                  <a:gd name="connsiteX264" fmla="*/ 1060566 w 1783623"/>
                  <a:gd name="connsiteY264" fmla="*/ 771933 h 849871"/>
                  <a:gd name="connsiteX265" fmla="*/ 1051857 w 1783623"/>
                  <a:gd name="connsiteY265" fmla="*/ 763300 h 849871"/>
                  <a:gd name="connsiteX266" fmla="*/ 1043702 w 1783623"/>
                  <a:gd name="connsiteY266" fmla="*/ 754107 h 849871"/>
                  <a:gd name="connsiteX267" fmla="*/ 1036387 w 1783623"/>
                  <a:gd name="connsiteY267" fmla="*/ 745192 h 849871"/>
                  <a:gd name="connsiteX268" fmla="*/ 1028790 w 1783623"/>
                  <a:gd name="connsiteY268" fmla="*/ 735998 h 849871"/>
                  <a:gd name="connsiteX269" fmla="*/ 1022030 w 1783623"/>
                  <a:gd name="connsiteY269" fmla="*/ 726524 h 849871"/>
                  <a:gd name="connsiteX270" fmla="*/ 1015831 w 1783623"/>
                  <a:gd name="connsiteY270" fmla="*/ 717606 h 849871"/>
                  <a:gd name="connsiteX271" fmla="*/ 1010182 w 1783623"/>
                  <a:gd name="connsiteY271" fmla="*/ 707571 h 849871"/>
                  <a:gd name="connsiteX272" fmla="*/ 1004538 w 1783623"/>
                  <a:gd name="connsiteY272" fmla="*/ 698094 h 849871"/>
                  <a:gd name="connsiteX273" fmla="*/ 999448 w 1783623"/>
                  <a:gd name="connsiteY273" fmla="*/ 688058 h 849871"/>
                  <a:gd name="connsiteX274" fmla="*/ 994638 w 1783623"/>
                  <a:gd name="connsiteY274" fmla="*/ 678300 h 849871"/>
                  <a:gd name="connsiteX275" fmla="*/ 990107 w 1783623"/>
                  <a:gd name="connsiteY275" fmla="*/ 668262 h 849871"/>
                  <a:gd name="connsiteX276" fmla="*/ 986414 w 1783623"/>
                  <a:gd name="connsiteY276" fmla="*/ 658502 h 849871"/>
                  <a:gd name="connsiteX277" fmla="*/ 982159 w 1783623"/>
                  <a:gd name="connsiteY277" fmla="*/ 648186 h 849871"/>
                  <a:gd name="connsiteX278" fmla="*/ 979020 w 1783623"/>
                  <a:gd name="connsiteY278" fmla="*/ 637866 h 849871"/>
                  <a:gd name="connsiteX279" fmla="*/ 973017 w 1783623"/>
                  <a:gd name="connsiteY279" fmla="*/ 616390 h 849871"/>
                  <a:gd name="connsiteX280" fmla="*/ 967852 w 1783623"/>
                  <a:gd name="connsiteY280" fmla="*/ 595191 h 849871"/>
                  <a:gd name="connsiteX281" fmla="*/ 963239 w 1783623"/>
                  <a:gd name="connsiteY281" fmla="*/ 572875 h 849871"/>
                  <a:gd name="connsiteX282" fmla="*/ 959741 w 1783623"/>
                  <a:gd name="connsiteY282" fmla="*/ 550557 h 849871"/>
                  <a:gd name="connsiteX283" fmla="*/ 956798 w 1783623"/>
                  <a:gd name="connsiteY283" fmla="*/ 527678 h 849871"/>
                  <a:gd name="connsiteX284" fmla="*/ 954410 w 1783623"/>
                  <a:gd name="connsiteY284" fmla="*/ 504241 h 849871"/>
                  <a:gd name="connsiteX285" fmla="*/ 952017 w 1783623"/>
                  <a:gd name="connsiteY285" fmla="*/ 480245 h 849871"/>
                  <a:gd name="connsiteX286" fmla="*/ 947780 w 1783623"/>
                  <a:gd name="connsiteY286" fmla="*/ 430579 h 84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</a:cxnLst>
                <a:rect l="l" t="t" r="r" b="b"/>
                <a:pathLst>
                  <a:path w="1783623" h="849871">
                    <a:moveTo>
                      <a:pt x="846880" y="336"/>
                    </a:moveTo>
                    <a:lnTo>
                      <a:pt x="837080" y="431061"/>
                    </a:lnTo>
                    <a:lnTo>
                      <a:pt x="833768" y="480476"/>
                    </a:lnTo>
                    <a:lnTo>
                      <a:pt x="831689" y="504486"/>
                    </a:lnTo>
                    <a:lnTo>
                      <a:pt x="829883" y="527658"/>
                    </a:lnTo>
                    <a:lnTo>
                      <a:pt x="826961" y="550833"/>
                    </a:lnTo>
                    <a:lnTo>
                      <a:pt x="823754" y="573171"/>
                    </a:lnTo>
                    <a:lnTo>
                      <a:pt x="819709" y="595231"/>
                    </a:lnTo>
                    <a:lnTo>
                      <a:pt x="814824" y="617015"/>
                    </a:lnTo>
                    <a:lnTo>
                      <a:pt x="812100" y="627629"/>
                    </a:lnTo>
                    <a:lnTo>
                      <a:pt x="808819" y="638243"/>
                    </a:lnTo>
                    <a:lnTo>
                      <a:pt x="805815" y="648578"/>
                    </a:lnTo>
                    <a:lnTo>
                      <a:pt x="801971" y="658635"/>
                    </a:lnTo>
                    <a:lnTo>
                      <a:pt x="798128" y="668693"/>
                    </a:lnTo>
                    <a:lnTo>
                      <a:pt x="794007" y="679030"/>
                    </a:lnTo>
                    <a:lnTo>
                      <a:pt x="789043" y="688533"/>
                    </a:lnTo>
                    <a:lnTo>
                      <a:pt x="784083" y="698593"/>
                    </a:lnTo>
                    <a:lnTo>
                      <a:pt x="778561" y="708096"/>
                    </a:lnTo>
                    <a:lnTo>
                      <a:pt x="773320" y="717877"/>
                    </a:lnTo>
                    <a:lnTo>
                      <a:pt x="766959" y="727104"/>
                    </a:lnTo>
                    <a:lnTo>
                      <a:pt x="760040" y="736330"/>
                    </a:lnTo>
                    <a:lnTo>
                      <a:pt x="753121" y="745558"/>
                    </a:lnTo>
                    <a:lnTo>
                      <a:pt x="745924" y="755064"/>
                    </a:lnTo>
                    <a:lnTo>
                      <a:pt x="737884" y="763737"/>
                    </a:lnTo>
                    <a:lnTo>
                      <a:pt x="729009" y="772689"/>
                    </a:lnTo>
                    <a:lnTo>
                      <a:pt x="719857" y="781922"/>
                    </a:lnTo>
                    <a:lnTo>
                      <a:pt x="709866" y="790877"/>
                    </a:lnTo>
                    <a:lnTo>
                      <a:pt x="699309" y="798717"/>
                    </a:lnTo>
                    <a:lnTo>
                      <a:pt x="688748" y="805998"/>
                    </a:lnTo>
                    <a:lnTo>
                      <a:pt x="677626" y="812723"/>
                    </a:lnTo>
                    <a:lnTo>
                      <a:pt x="666504" y="819448"/>
                    </a:lnTo>
                    <a:lnTo>
                      <a:pt x="655374" y="825056"/>
                    </a:lnTo>
                    <a:lnTo>
                      <a:pt x="643406" y="830387"/>
                    </a:lnTo>
                    <a:lnTo>
                      <a:pt x="631707" y="834322"/>
                    </a:lnTo>
                    <a:lnTo>
                      <a:pt x="619172" y="838537"/>
                    </a:lnTo>
                    <a:lnTo>
                      <a:pt x="607189" y="841636"/>
                    </a:lnTo>
                    <a:lnTo>
                      <a:pt x="594925" y="844455"/>
                    </a:lnTo>
                    <a:lnTo>
                      <a:pt x="582935" y="846436"/>
                    </a:lnTo>
                    <a:lnTo>
                      <a:pt x="570105" y="848140"/>
                    </a:lnTo>
                    <a:lnTo>
                      <a:pt x="557827" y="848727"/>
                    </a:lnTo>
                    <a:lnTo>
                      <a:pt x="545553" y="849871"/>
                    </a:lnTo>
                    <a:lnTo>
                      <a:pt x="532708" y="849343"/>
                    </a:lnTo>
                    <a:lnTo>
                      <a:pt x="520143" y="848534"/>
                    </a:lnTo>
                    <a:lnTo>
                      <a:pt x="507849" y="846887"/>
                    </a:lnTo>
                    <a:lnTo>
                      <a:pt x="495276" y="844963"/>
                    </a:lnTo>
                    <a:lnTo>
                      <a:pt x="483257" y="842478"/>
                    </a:lnTo>
                    <a:lnTo>
                      <a:pt x="470674" y="838878"/>
                    </a:lnTo>
                    <a:lnTo>
                      <a:pt x="458925" y="834997"/>
                    </a:lnTo>
                    <a:lnTo>
                      <a:pt x="446895" y="830838"/>
                    </a:lnTo>
                    <a:lnTo>
                      <a:pt x="435416" y="825560"/>
                    </a:lnTo>
                    <a:lnTo>
                      <a:pt x="423938" y="820283"/>
                    </a:lnTo>
                    <a:lnTo>
                      <a:pt x="412730" y="813610"/>
                    </a:lnTo>
                    <a:lnTo>
                      <a:pt x="401521" y="806936"/>
                    </a:lnTo>
                    <a:lnTo>
                      <a:pt x="390586" y="799425"/>
                    </a:lnTo>
                    <a:lnTo>
                      <a:pt x="380488" y="791633"/>
                    </a:lnTo>
                    <a:lnTo>
                      <a:pt x="370382" y="782722"/>
                    </a:lnTo>
                    <a:lnTo>
                      <a:pt x="360272" y="773255"/>
                    </a:lnTo>
                    <a:lnTo>
                      <a:pt x="349594" y="762114"/>
                    </a:lnTo>
                    <a:lnTo>
                      <a:pt x="340028" y="750413"/>
                    </a:lnTo>
                    <a:lnTo>
                      <a:pt x="331016" y="738152"/>
                    </a:lnTo>
                    <a:lnTo>
                      <a:pt x="322564" y="725890"/>
                    </a:lnTo>
                    <a:lnTo>
                      <a:pt x="315787" y="713623"/>
                    </a:lnTo>
                    <a:lnTo>
                      <a:pt x="309562" y="700797"/>
                    </a:lnTo>
                    <a:lnTo>
                      <a:pt x="304453" y="687411"/>
                    </a:lnTo>
                    <a:lnTo>
                      <a:pt x="299900" y="674023"/>
                    </a:lnTo>
                    <a:lnTo>
                      <a:pt x="295903" y="660075"/>
                    </a:lnTo>
                    <a:lnTo>
                      <a:pt x="293022" y="646125"/>
                    </a:lnTo>
                    <a:lnTo>
                      <a:pt x="290700" y="632174"/>
                    </a:lnTo>
                    <a:lnTo>
                      <a:pt x="289494" y="618220"/>
                    </a:lnTo>
                    <a:lnTo>
                      <a:pt x="288565" y="603986"/>
                    </a:lnTo>
                    <a:lnTo>
                      <a:pt x="288472" y="589472"/>
                    </a:lnTo>
                    <a:lnTo>
                      <a:pt x="289776" y="575233"/>
                    </a:lnTo>
                    <a:lnTo>
                      <a:pt x="291636" y="560434"/>
                    </a:lnTo>
                    <a:lnTo>
                      <a:pt x="276573" y="562144"/>
                    </a:lnTo>
                    <a:lnTo>
                      <a:pt x="262065" y="563294"/>
                    </a:lnTo>
                    <a:lnTo>
                      <a:pt x="247550" y="563327"/>
                    </a:lnTo>
                    <a:lnTo>
                      <a:pt x="233590" y="562801"/>
                    </a:lnTo>
                    <a:lnTo>
                      <a:pt x="219345" y="561438"/>
                    </a:lnTo>
                    <a:lnTo>
                      <a:pt x="205374" y="559237"/>
                    </a:lnTo>
                    <a:lnTo>
                      <a:pt x="191400" y="556478"/>
                    </a:lnTo>
                    <a:lnTo>
                      <a:pt x="177980" y="553159"/>
                    </a:lnTo>
                    <a:lnTo>
                      <a:pt x="164553" y="548723"/>
                    </a:lnTo>
                    <a:lnTo>
                      <a:pt x="151122" y="543729"/>
                    </a:lnTo>
                    <a:lnTo>
                      <a:pt x="137962" y="537339"/>
                    </a:lnTo>
                    <a:lnTo>
                      <a:pt x="125356" y="530390"/>
                    </a:lnTo>
                    <a:lnTo>
                      <a:pt x="113020" y="522045"/>
                    </a:lnTo>
                    <a:lnTo>
                      <a:pt x="100681" y="513140"/>
                    </a:lnTo>
                    <a:lnTo>
                      <a:pt x="88897" y="503677"/>
                    </a:lnTo>
                    <a:lnTo>
                      <a:pt x="77664" y="493096"/>
                    </a:lnTo>
                    <a:lnTo>
                      <a:pt x="68389" y="483346"/>
                    </a:lnTo>
                    <a:lnTo>
                      <a:pt x="59673" y="473598"/>
                    </a:lnTo>
                    <a:lnTo>
                      <a:pt x="51231" y="463010"/>
                    </a:lnTo>
                    <a:lnTo>
                      <a:pt x="43625" y="452141"/>
                    </a:lnTo>
                    <a:lnTo>
                      <a:pt x="36854" y="440991"/>
                    </a:lnTo>
                    <a:lnTo>
                      <a:pt x="30365" y="430120"/>
                    </a:lnTo>
                    <a:lnTo>
                      <a:pt x="24707" y="418410"/>
                    </a:lnTo>
                    <a:lnTo>
                      <a:pt x="19611" y="407255"/>
                    </a:lnTo>
                    <a:lnTo>
                      <a:pt x="15066" y="394984"/>
                    </a:lnTo>
                    <a:lnTo>
                      <a:pt x="11083" y="383269"/>
                    </a:lnTo>
                    <a:lnTo>
                      <a:pt x="7655" y="370996"/>
                    </a:lnTo>
                    <a:lnTo>
                      <a:pt x="4784" y="358721"/>
                    </a:lnTo>
                    <a:lnTo>
                      <a:pt x="2750" y="346165"/>
                    </a:lnTo>
                    <a:lnTo>
                      <a:pt x="996" y="333886"/>
                    </a:lnTo>
                    <a:lnTo>
                      <a:pt x="78" y="321328"/>
                    </a:lnTo>
                    <a:lnTo>
                      <a:pt x="0" y="309046"/>
                    </a:lnTo>
                    <a:lnTo>
                      <a:pt x="476" y="296205"/>
                    </a:lnTo>
                    <a:lnTo>
                      <a:pt x="955" y="283922"/>
                    </a:lnTo>
                    <a:lnTo>
                      <a:pt x="2548" y="271077"/>
                    </a:lnTo>
                    <a:lnTo>
                      <a:pt x="4425" y="259071"/>
                    </a:lnTo>
                    <a:lnTo>
                      <a:pt x="7137" y="246783"/>
                    </a:lnTo>
                    <a:lnTo>
                      <a:pt x="10131" y="234774"/>
                    </a:lnTo>
                    <a:lnTo>
                      <a:pt x="14238" y="222202"/>
                    </a:lnTo>
                    <a:lnTo>
                      <a:pt x="18352" y="210748"/>
                    </a:lnTo>
                    <a:lnTo>
                      <a:pt x="23297" y="198455"/>
                    </a:lnTo>
                    <a:lnTo>
                      <a:pt x="29089" y="187556"/>
                    </a:lnTo>
                    <a:lnTo>
                      <a:pt x="35435" y="176097"/>
                    </a:lnTo>
                    <a:lnTo>
                      <a:pt x="42344" y="165195"/>
                    </a:lnTo>
                    <a:lnTo>
                      <a:pt x="49534" y="154572"/>
                    </a:lnTo>
                    <a:lnTo>
                      <a:pt x="57281" y="143946"/>
                    </a:lnTo>
                    <a:lnTo>
                      <a:pt x="65868" y="133600"/>
                    </a:lnTo>
                    <a:lnTo>
                      <a:pt x="75021" y="124367"/>
                    </a:lnTo>
                    <a:lnTo>
                      <a:pt x="83896" y="115414"/>
                    </a:lnTo>
                    <a:lnTo>
                      <a:pt x="92498" y="107299"/>
                    </a:lnTo>
                    <a:lnTo>
                      <a:pt x="101941" y="100021"/>
                    </a:lnTo>
                    <a:lnTo>
                      <a:pt x="111108" y="93021"/>
                    </a:lnTo>
                    <a:lnTo>
                      <a:pt x="120556" y="86301"/>
                    </a:lnTo>
                    <a:lnTo>
                      <a:pt x="129726" y="79860"/>
                    </a:lnTo>
                    <a:lnTo>
                      <a:pt x="139180" y="74255"/>
                    </a:lnTo>
                    <a:lnTo>
                      <a:pt x="148635" y="68650"/>
                    </a:lnTo>
                    <a:lnTo>
                      <a:pt x="158651" y="63603"/>
                    </a:lnTo>
                    <a:lnTo>
                      <a:pt x="168391" y="58835"/>
                    </a:lnTo>
                    <a:lnTo>
                      <a:pt x="178693" y="54625"/>
                    </a:lnTo>
                    <a:lnTo>
                      <a:pt x="188716" y="50693"/>
                    </a:lnTo>
                    <a:lnTo>
                      <a:pt x="198740" y="46763"/>
                    </a:lnTo>
                    <a:lnTo>
                      <a:pt x="208767" y="43390"/>
                    </a:lnTo>
                    <a:lnTo>
                      <a:pt x="219353" y="40017"/>
                    </a:lnTo>
                    <a:lnTo>
                      <a:pt x="229942" y="37201"/>
                    </a:lnTo>
                    <a:lnTo>
                      <a:pt x="251683" y="32126"/>
                    </a:lnTo>
                    <a:lnTo>
                      <a:pt x="273707" y="27890"/>
                    </a:lnTo>
                    <a:lnTo>
                      <a:pt x="296297" y="24767"/>
                    </a:lnTo>
                    <a:lnTo>
                      <a:pt x="319165" y="21365"/>
                    </a:lnTo>
                    <a:lnTo>
                      <a:pt x="342320" y="19358"/>
                    </a:lnTo>
                    <a:lnTo>
                      <a:pt x="366313" y="17070"/>
                    </a:lnTo>
                    <a:lnTo>
                      <a:pt x="415977" y="13606"/>
                    </a:lnTo>
                    <a:close/>
                    <a:moveTo>
                      <a:pt x="932918" y="0"/>
                    </a:moveTo>
                    <a:lnTo>
                      <a:pt x="1363332" y="11396"/>
                    </a:lnTo>
                    <a:lnTo>
                      <a:pt x="1413310" y="14921"/>
                    </a:lnTo>
                    <a:lnTo>
                      <a:pt x="1437326" y="17104"/>
                    </a:lnTo>
                    <a:lnTo>
                      <a:pt x="1460783" y="19289"/>
                    </a:lnTo>
                    <a:lnTo>
                      <a:pt x="1483408" y="22313"/>
                    </a:lnTo>
                    <a:lnTo>
                      <a:pt x="1506034" y="25335"/>
                    </a:lnTo>
                    <a:lnTo>
                      <a:pt x="1528112" y="30035"/>
                    </a:lnTo>
                    <a:lnTo>
                      <a:pt x="1549910" y="34455"/>
                    </a:lnTo>
                    <a:lnTo>
                      <a:pt x="1560534" y="37224"/>
                    </a:lnTo>
                    <a:lnTo>
                      <a:pt x="1571160" y="40551"/>
                    </a:lnTo>
                    <a:lnTo>
                      <a:pt x="1581229" y="43879"/>
                    </a:lnTo>
                    <a:lnTo>
                      <a:pt x="1591583" y="48044"/>
                    </a:lnTo>
                    <a:lnTo>
                      <a:pt x="1601375" y="51652"/>
                    </a:lnTo>
                    <a:lnTo>
                      <a:pt x="1611728" y="55816"/>
                    </a:lnTo>
                    <a:lnTo>
                      <a:pt x="1621528" y="60541"/>
                    </a:lnTo>
                    <a:lnTo>
                      <a:pt x="1631607" y="65544"/>
                    </a:lnTo>
                    <a:lnTo>
                      <a:pt x="1641133" y="71105"/>
                    </a:lnTo>
                    <a:lnTo>
                      <a:pt x="1650940" y="76946"/>
                    </a:lnTo>
                    <a:lnTo>
                      <a:pt x="1660188" y="82787"/>
                    </a:lnTo>
                    <a:lnTo>
                      <a:pt x="1669444" y="89744"/>
                    </a:lnTo>
                    <a:lnTo>
                      <a:pt x="1679258" y="96702"/>
                    </a:lnTo>
                    <a:lnTo>
                      <a:pt x="1687959" y="104218"/>
                    </a:lnTo>
                    <a:lnTo>
                      <a:pt x="1697223" y="112293"/>
                    </a:lnTo>
                    <a:lnTo>
                      <a:pt x="1706209" y="120647"/>
                    </a:lnTo>
                    <a:lnTo>
                      <a:pt x="1715482" y="130395"/>
                    </a:lnTo>
                    <a:lnTo>
                      <a:pt x="1723922" y="140425"/>
                    </a:lnTo>
                    <a:lnTo>
                      <a:pt x="1731807" y="151013"/>
                    </a:lnTo>
                    <a:lnTo>
                      <a:pt x="1739692" y="161602"/>
                    </a:lnTo>
                    <a:lnTo>
                      <a:pt x="1746741" y="172471"/>
                    </a:lnTo>
                    <a:lnTo>
                      <a:pt x="1752677" y="183901"/>
                    </a:lnTo>
                    <a:lnTo>
                      <a:pt x="1758333" y="195052"/>
                    </a:lnTo>
                    <a:lnTo>
                      <a:pt x="1763714" y="207041"/>
                    </a:lnTo>
                    <a:lnTo>
                      <a:pt x="1768258" y="218753"/>
                    </a:lnTo>
                    <a:lnTo>
                      <a:pt x="1772247" y="231024"/>
                    </a:lnTo>
                    <a:lnTo>
                      <a:pt x="1775115" y="242739"/>
                    </a:lnTo>
                    <a:lnTo>
                      <a:pt x="1777987" y="255012"/>
                    </a:lnTo>
                    <a:lnTo>
                      <a:pt x="1780302" y="267286"/>
                    </a:lnTo>
                    <a:lnTo>
                      <a:pt x="1782062" y="280121"/>
                    </a:lnTo>
                    <a:lnTo>
                      <a:pt x="1782702" y="292398"/>
                    </a:lnTo>
                    <a:lnTo>
                      <a:pt x="1783623" y="304954"/>
                    </a:lnTo>
                    <a:lnTo>
                      <a:pt x="1783427" y="317514"/>
                    </a:lnTo>
                    <a:lnTo>
                      <a:pt x="1782115" y="330074"/>
                    </a:lnTo>
                    <a:lnTo>
                      <a:pt x="1781081" y="342356"/>
                    </a:lnTo>
                    <a:lnTo>
                      <a:pt x="1778929" y="354640"/>
                    </a:lnTo>
                    <a:lnTo>
                      <a:pt x="1776501" y="367203"/>
                    </a:lnTo>
                    <a:lnTo>
                      <a:pt x="1773234" y="379488"/>
                    </a:lnTo>
                    <a:lnTo>
                      <a:pt x="1769404" y="391217"/>
                    </a:lnTo>
                    <a:lnTo>
                      <a:pt x="1765021" y="403506"/>
                    </a:lnTo>
                    <a:lnTo>
                      <a:pt x="1760072" y="414679"/>
                    </a:lnTo>
                    <a:lnTo>
                      <a:pt x="1754568" y="426411"/>
                    </a:lnTo>
                    <a:lnTo>
                      <a:pt x="1747946" y="437588"/>
                    </a:lnTo>
                    <a:lnTo>
                      <a:pt x="1741599" y="448484"/>
                    </a:lnTo>
                    <a:lnTo>
                      <a:pt x="1734136" y="459384"/>
                    </a:lnTo>
                    <a:lnTo>
                      <a:pt x="1725834" y="470006"/>
                    </a:lnTo>
                    <a:lnTo>
                      <a:pt x="1717247" y="479791"/>
                    </a:lnTo>
                    <a:lnTo>
                      <a:pt x="1708104" y="489577"/>
                    </a:lnTo>
                    <a:lnTo>
                      <a:pt x="1697011" y="500204"/>
                    </a:lnTo>
                    <a:lnTo>
                      <a:pt x="1685353" y="509716"/>
                    </a:lnTo>
                    <a:lnTo>
                      <a:pt x="1673134" y="518672"/>
                    </a:lnTo>
                    <a:lnTo>
                      <a:pt x="1660909" y="527069"/>
                    </a:lnTo>
                    <a:lnTo>
                      <a:pt x="1648120" y="534352"/>
                    </a:lnTo>
                    <a:lnTo>
                      <a:pt x="1635601" y="540238"/>
                    </a:lnTo>
                    <a:lnTo>
                      <a:pt x="1622238" y="545289"/>
                    </a:lnTo>
                    <a:lnTo>
                      <a:pt x="1608596" y="550061"/>
                    </a:lnTo>
                    <a:lnTo>
                      <a:pt x="1595503" y="553715"/>
                    </a:lnTo>
                    <a:lnTo>
                      <a:pt x="1581287" y="556257"/>
                    </a:lnTo>
                    <a:lnTo>
                      <a:pt x="1567348" y="558519"/>
                    </a:lnTo>
                    <a:lnTo>
                      <a:pt x="1553402" y="559663"/>
                    </a:lnTo>
                    <a:lnTo>
                      <a:pt x="1538894" y="560251"/>
                    </a:lnTo>
                    <a:lnTo>
                      <a:pt x="1524664" y="560559"/>
                    </a:lnTo>
                    <a:lnTo>
                      <a:pt x="1510421" y="559193"/>
                    </a:lnTo>
                    <a:lnTo>
                      <a:pt x="1495340" y="557549"/>
                    </a:lnTo>
                    <a:lnTo>
                      <a:pt x="1497392" y="572336"/>
                    </a:lnTo>
                    <a:lnTo>
                      <a:pt x="1498605" y="586845"/>
                    </a:lnTo>
                    <a:lnTo>
                      <a:pt x="1498419" y="601078"/>
                    </a:lnTo>
                    <a:lnTo>
                      <a:pt x="1497958" y="615591"/>
                    </a:lnTo>
                    <a:lnTo>
                      <a:pt x="1496935" y="629547"/>
                    </a:lnTo>
                    <a:lnTo>
                      <a:pt x="1494794" y="643505"/>
                    </a:lnTo>
                    <a:lnTo>
                      <a:pt x="1492377" y="657743"/>
                    </a:lnTo>
                    <a:lnTo>
                      <a:pt x="1488560" y="671146"/>
                    </a:lnTo>
                    <a:lnTo>
                      <a:pt x="1484461" y="684271"/>
                    </a:lnTo>
                    <a:lnTo>
                      <a:pt x="1479249" y="697956"/>
                    </a:lnTo>
                    <a:lnTo>
                      <a:pt x="1473195" y="710805"/>
                    </a:lnTo>
                    <a:lnTo>
                      <a:pt x="1466301" y="723379"/>
                    </a:lnTo>
                    <a:lnTo>
                      <a:pt x="1458012" y="735675"/>
                    </a:lnTo>
                    <a:lnTo>
                      <a:pt x="1449162" y="747971"/>
                    </a:lnTo>
                    <a:lnTo>
                      <a:pt x="1439751" y="759712"/>
                    </a:lnTo>
                    <a:lnTo>
                      <a:pt x="1429221" y="770896"/>
                    </a:lnTo>
                    <a:lnTo>
                      <a:pt x="1419237" y="780406"/>
                    </a:lnTo>
                    <a:lnTo>
                      <a:pt x="1409251" y="789357"/>
                    </a:lnTo>
                    <a:lnTo>
                      <a:pt x="1399255" y="797192"/>
                    </a:lnTo>
                    <a:lnTo>
                      <a:pt x="1388421" y="804749"/>
                    </a:lnTo>
                    <a:lnTo>
                      <a:pt x="1377303" y="811469"/>
                    </a:lnTo>
                    <a:lnTo>
                      <a:pt x="1366185" y="818189"/>
                    </a:lnTo>
                    <a:lnTo>
                      <a:pt x="1354778" y="823516"/>
                    </a:lnTo>
                    <a:lnTo>
                      <a:pt x="1343370" y="828841"/>
                    </a:lnTo>
                    <a:lnTo>
                      <a:pt x="1331398" y="833052"/>
                    </a:lnTo>
                    <a:lnTo>
                      <a:pt x="1319703" y="836983"/>
                    </a:lnTo>
                    <a:lnTo>
                      <a:pt x="1307170" y="840636"/>
                    </a:lnTo>
                    <a:lnTo>
                      <a:pt x="1294627" y="843175"/>
                    </a:lnTo>
                    <a:lnTo>
                      <a:pt x="1282641" y="845152"/>
                    </a:lnTo>
                    <a:lnTo>
                      <a:pt x="1270091" y="846573"/>
                    </a:lnTo>
                    <a:lnTo>
                      <a:pt x="1257820" y="847716"/>
                    </a:lnTo>
                    <a:lnTo>
                      <a:pt x="1245540" y="847740"/>
                    </a:lnTo>
                    <a:lnTo>
                      <a:pt x="1232699" y="847209"/>
                    </a:lnTo>
                    <a:lnTo>
                      <a:pt x="1220416" y="846676"/>
                    </a:lnTo>
                    <a:lnTo>
                      <a:pt x="1207567" y="845027"/>
                    </a:lnTo>
                    <a:lnTo>
                      <a:pt x="1195273" y="842820"/>
                    </a:lnTo>
                    <a:lnTo>
                      <a:pt x="1182975" y="840054"/>
                    </a:lnTo>
                    <a:lnTo>
                      <a:pt x="1171236" y="837288"/>
                    </a:lnTo>
                    <a:lnTo>
                      <a:pt x="1158930" y="833406"/>
                    </a:lnTo>
                    <a:lnTo>
                      <a:pt x="1146902" y="829245"/>
                    </a:lnTo>
                    <a:lnTo>
                      <a:pt x="1135144" y="823688"/>
                    </a:lnTo>
                    <a:lnTo>
                      <a:pt x="1123667" y="818409"/>
                    </a:lnTo>
                    <a:lnTo>
                      <a:pt x="1112740" y="812013"/>
                    </a:lnTo>
                    <a:lnTo>
                      <a:pt x="1101533" y="805338"/>
                    </a:lnTo>
                    <a:lnTo>
                      <a:pt x="1090599" y="797826"/>
                    </a:lnTo>
                    <a:lnTo>
                      <a:pt x="1080496" y="789474"/>
                    </a:lnTo>
                    <a:lnTo>
                      <a:pt x="1070394" y="781121"/>
                    </a:lnTo>
                    <a:lnTo>
                      <a:pt x="1060566" y="771933"/>
                    </a:lnTo>
                    <a:lnTo>
                      <a:pt x="1051857" y="763300"/>
                    </a:lnTo>
                    <a:lnTo>
                      <a:pt x="1043702" y="754107"/>
                    </a:lnTo>
                    <a:lnTo>
                      <a:pt x="1036387" y="745192"/>
                    </a:lnTo>
                    <a:lnTo>
                      <a:pt x="1028790" y="735998"/>
                    </a:lnTo>
                    <a:lnTo>
                      <a:pt x="1022030" y="726524"/>
                    </a:lnTo>
                    <a:lnTo>
                      <a:pt x="1015831" y="717606"/>
                    </a:lnTo>
                    <a:lnTo>
                      <a:pt x="1010182" y="707571"/>
                    </a:lnTo>
                    <a:lnTo>
                      <a:pt x="1004538" y="698094"/>
                    </a:lnTo>
                    <a:lnTo>
                      <a:pt x="999448" y="688058"/>
                    </a:lnTo>
                    <a:lnTo>
                      <a:pt x="994638" y="678300"/>
                    </a:lnTo>
                    <a:lnTo>
                      <a:pt x="990107" y="668262"/>
                    </a:lnTo>
                    <a:lnTo>
                      <a:pt x="986414" y="658502"/>
                    </a:lnTo>
                    <a:lnTo>
                      <a:pt x="982159" y="648186"/>
                    </a:lnTo>
                    <a:lnTo>
                      <a:pt x="979020" y="637866"/>
                    </a:lnTo>
                    <a:lnTo>
                      <a:pt x="973017" y="616390"/>
                    </a:lnTo>
                    <a:lnTo>
                      <a:pt x="967852" y="595191"/>
                    </a:lnTo>
                    <a:lnTo>
                      <a:pt x="963239" y="572875"/>
                    </a:lnTo>
                    <a:lnTo>
                      <a:pt x="959741" y="550557"/>
                    </a:lnTo>
                    <a:lnTo>
                      <a:pt x="956798" y="527678"/>
                    </a:lnTo>
                    <a:lnTo>
                      <a:pt x="954410" y="504241"/>
                    </a:lnTo>
                    <a:lnTo>
                      <a:pt x="952017" y="480245"/>
                    </a:lnTo>
                    <a:lnTo>
                      <a:pt x="947780" y="43057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 dirty="0">
                  <a:latin typeface="字魂70号-灵悦黑体" panose="00000500000000000000" pitchFamily="2" charset="-122"/>
                  <a:ea typeface="字魂70号-灵悦黑体" panose="00000500000000000000" pitchFamily="2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77" name="Freeform 71">
                <a:extLst>
                  <a:ext uri="{FF2B5EF4-FFF2-40B4-BE49-F238E27FC236}">
                    <a16:creationId xmlns:a16="http://schemas.microsoft.com/office/drawing/2014/main" id="{1AB6BB99-A51E-40D4-BA51-8D775C2348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1016" y="2143125"/>
                <a:ext cx="303941" cy="461245"/>
              </a:xfrm>
              <a:custGeom>
                <a:avLst/>
                <a:gdLst>
                  <a:gd name="T0" fmla="*/ 13 w 48"/>
                  <a:gd name="T1" fmla="*/ 59 h 73"/>
                  <a:gd name="T2" fmla="*/ 36 w 48"/>
                  <a:gd name="T3" fmla="*/ 59 h 73"/>
                  <a:gd name="T4" fmla="*/ 36 w 48"/>
                  <a:gd name="T5" fmla="*/ 59 h 73"/>
                  <a:gd name="T6" fmla="*/ 37 w 48"/>
                  <a:gd name="T7" fmla="*/ 59 h 73"/>
                  <a:gd name="T8" fmla="*/ 38 w 48"/>
                  <a:gd name="T9" fmla="*/ 57 h 73"/>
                  <a:gd name="T10" fmla="*/ 24 w 48"/>
                  <a:gd name="T11" fmla="*/ 41 h 73"/>
                  <a:gd name="T12" fmla="*/ 11 w 48"/>
                  <a:gd name="T13" fmla="*/ 57 h 73"/>
                  <a:gd name="T14" fmla="*/ 11 w 48"/>
                  <a:gd name="T15" fmla="*/ 59 h 73"/>
                  <a:gd name="T16" fmla="*/ 13 w 48"/>
                  <a:gd name="T17" fmla="*/ 59 h 73"/>
                  <a:gd name="T18" fmla="*/ 13 w 48"/>
                  <a:gd name="T19" fmla="*/ 59 h 73"/>
                  <a:gd name="T20" fmla="*/ 44 w 48"/>
                  <a:gd name="T21" fmla="*/ 11 h 73"/>
                  <a:gd name="T22" fmla="*/ 48 w 48"/>
                  <a:gd name="T23" fmla="*/ 7 h 73"/>
                  <a:gd name="T24" fmla="*/ 48 w 48"/>
                  <a:gd name="T25" fmla="*/ 5 h 73"/>
                  <a:gd name="T26" fmla="*/ 44 w 48"/>
                  <a:gd name="T27" fmla="*/ 0 h 73"/>
                  <a:gd name="T28" fmla="*/ 5 w 48"/>
                  <a:gd name="T29" fmla="*/ 0 h 73"/>
                  <a:gd name="T30" fmla="*/ 0 w 48"/>
                  <a:gd name="T31" fmla="*/ 5 h 73"/>
                  <a:gd name="T32" fmla="*/ 0 w 48"/>
                  <a:gd name="T33" fmla="*/ 7 h 73"/>
                  <a:gd name="T34" fmla="*/ 4 w 48"/>
                  <a:gd name="T35" fmla="*/ 11 h 73"/>
                  <a:gd name="T36" fmla="*/ 44 w 48"/>
                  <a:gd name="T37" fmla="*/ 11 h 73"/>
                  <a:gd name="T38" fmla="*/ 40 w 48"/>
                  <a:gd name="T39" fmla="*/ 13 h 73"/>
                  <a:gd name="T40" fmla="*/ 44 w 48"/>
                  <a:gd name="T41" fmla="*/ 13 h 73"/>
                  <a:gd name="T42" fmla="*/ 31 w 48"/>
                  <a:gd name="T43" fmla="*/ 36 h 73"/>
                  <a:gd name="T44" fmla="*/ 44 w 48"/>
                  <a:gd name="T45" fmla="*/ 59 h 73"/>
                  <a:gd name="T46" fmla="*/ 40 w 48"/>
                  <a:gd name="T47" fmla="*/ 59 h 73"/>
                  <a:gd name="T48" fmla="*/ 26 w 48"/>
                  <a:gd name="T49" fmla="*/ 38 h 73"/>
                  <a:gd name="T50" fmla="*/ 25 w 48"/>
                  <a:gd name="T51" fmla="*/ 36 h 73"/>
                  <a:gd name="T52" fmla="*/ 26 w 48"/>
                  <a:gd name="T53" fmla="*/ 35 h 73"/>
                  <a:gd name="T54" fmla="*/ 26 w 48"/>
                  <a:gd name="T55" fmla="*/ 35 h 73"/>
                  <a:gd name="T56" fmla="*/ 40 w 48"/>
                  <a:gd name="T57" fmla="*/ 13 h 73"/>
                  <a:gd name="T58" fmla="*/ 4 w 48"/>
                  <a:gd name="T59" fmla="*/ 61 h 73"/>
                  <a:gd name="T60" fmla="*/ 0 w 48"/>
                  <a:gd name="T61" fmla="*/ 66 h 73"/>
                  <a:gd name="T62" fmla="*/ 0 w 48"/>
                  <a:gd name="T63" fmla="*/ 68 h 73"/>
                  <a:gd name="T64" fmla="*/ 5 w 48"/>
                  <a:gd name="T65" fmla="*/ 73 h 73"/>
                  <a:gd name="T66" fmla="*/ 44 w 48"/>
                  <a:gd name="T67" fmla="*/ 73 h 73"/>
                  <a:gd name="T68" fmla="*/ 48 w 48"/>
                  <a:gd name="T69" fmla="*/ 68 h 73"/>
                  <a:gd name="T70" fmla="*/ 48 w 48"/>
                  <a:gd name="T71" fmla="*/ 66 h 73"/>
                  <a:gd name="T72" fmla="*/ 44 w 48"/>
                  <a:gd name="T73" fmla="*/ 61 h 73"/>
                  <a:gd name="T74" fmla="*/ 4 w 48"/>
                  <a:gd name="T75" fmla="*/ 61 h 73"/>
                  <a:gd name="T76" fmla="*/ 8 w 48"/>
                  <a:gd name="T77" fmla="*/ 59 h 73"/>
                  <a:gd name="T78" fmla="*/ 4 w 48"/>
                  <a:gd name="T79" fmla="*/ 59 h 73"/>
                  <a:gd name="T80" fmla="*/ 18 w 48"/>
                  <a:gd name="T81" fmla="*/ 36 h 73"/>
                  <a:gd name="T82" fmla="*/ 4 w 48"/>
                  <a:gd name="T83" fmla="*/ 13 h 73"/>
                  <a:gd name="T84" fmla="*/ 8 w 48"/>
                  <a:gd name="T85" fmla="*/ 13 h 73"/>
                  <a:gd name="T86" fmla="*/ 22 w 48"/>
                  <a:gd name="T87" fmla="*/ 35 h 73"/>
                  <a:gd name="T88" fmla="*/ 24 w 48"/>
                  <a:gd name="T89" fmla="*/ 37 h 73"/>
                  <a:gd name="T90" fmla="*/ 22 w 48"/>
                  <a:gd name="T91" fmla="*/ 38 h 73"/>
                  <a:gd name="T92" fmla="*/ 8 w 48"/>
                  <a:gd name="T93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" h="73">
                    <a:moveTo>
                      <a:pt x="13" y="59"/>
                    </a:move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59"/>
                      <a:pt x="37" y="59"/>
                      <a:pt x="37" y="59"/>
                    </a:cubicBezTo>
                    <a:cubicBezTo>
                      <a:pt x="38" y="58"/>
                      <a:pt x="38" y="57"/>
                      <a:pt x="38" y="57"/>
                    </a:cubicBezTo>
                    <a:cubicBezTo>
                      <a:pt x="36" y="49"/>
                      <a:pt x="31" y="41"/>
                      <a:pt x="24" y="41"/>
                    </a:cubicBezTo>
                    <a:cubicBezTo>
                      <a:pt x="17" y="41"/>
                      <a:pt x="12" y="49"/>
                      <a:pt x="11" y="57"/>
                    </a:cubicBezTo>
                    <a:cubicBezTo>
                      <a:pt x="11" y="57"/>
                      <a:pt x="11" y="58"/>
                      <a:pt x="11" y="59"/>
                    </a:cubicBezTo>
                    <a:cubicBezTo>
                      <a:pt x="12" y="59"/>
                      <a:pt x="12" y="59"/>
                      <a:pt x="13" y="59"/>
                    </a:cubicBezTo>
                    <a:cubicBezTo>
                      <a:pt x="13" y="59"/>
                      <a:pt x="13" y="59"/>
                      <a:pt x="13" y="59"/>
                    </a:cubicBezTo>
                    <a:close/>
                    <a:moveTo>
                      <a:pt x="44" y="11"/>
                    </a:moveTo>
                    <a:cubicBezTo>
                      <a:pt x="47" y="11"/>
                      <a:pt x="48" y="9"/>
                      <a:pt x="48" y="7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2"/>
                      <a:pt x="46" y="0"/>
                      <a:pt x="4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2" y="11"/>
                      <a:pt x="4" y="11"/>
                    </a:cubicBezTo>
                    <a:cubicBezTo>
                      <a:pt x="44" y="11"/>
                      <a:pt x="44" y="11"/>
                      <a:pt x="44" y="11"/>
                    </a:cubicBezTo>
                    <a:close/>
                    <a:moveTo>
                      <a:pt x="40" y="13"/>
                    </a:moveTo>
                    <a:cubicBezTo>
                      <a:pt x="44" y="13"/>
                      <a:pt x="44" y="13"/>
                      <a:pt x="44" y="13"/>
                    </a:cubicBezTo>
                    <a:cubicBezTo>
                      <a:pt x="43" y="22"/>
                      <a:pt x="39" y="31"/>
                      <a:pt x="31" y="36"/>
                    </a:cubicBezTo>
                    <a:cubicBezTo>
                      <a:pt x="39" y="42"/>
                      <a:pt x="43" y="50"/>
                      <a:pt x="44" y="59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39" y="51"/>
                      <a:pt x="35" y="41"/>
                      <a:pt x="26" y="38"/>
                    </a:cubicBezTo>
                    <a:cubicBezTo>
                      <a:pt x="25" y="38"/>
                      <a:pt x="25" y="37"/>
                      <a:pt x="25" y="36"/>
                    </a:cubicBezTo>
                    <a:cubicBezTo>
                      <a:pt x="25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34" y="32"/>
                      <a:pt x="39" y="21"/>
                      <a:pt x="40" y="13"/>
                    </a:cubicBezTo>
                    <a:close/>
                    <a:moveTo>
                      <a:pt x="4" y="61"/>
                    </a:moveTo>
                    <a:cubicBezTo>
                      <a:pt x="2" y="62"/>
                      <a:pt x="0" y="64"/>
                      <a:pt x="0" y="6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0"/>
                      <a:pt x="2" y="73"/>
                      <a:pt x="5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6" y="73"/>
                      <a:pt x="48" y="70"/>
                      <a:pt x="48" y="68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8" y="64"/>
                      <a:pt x="47" y="62"/>
                      <a:pt x="44" y="61"/>
                    </a:cubicBezTo>
                    <a:cubicBezTo>
                      <a:pt x="4" y="61"/>
                      <a:pt x="4" y="61"/>
                      <a:pt x="4" y="61"/>
                    </a:cubicBezTo>
                    <a:close/>
                    <a:moveTo>
                      <a:pt x="8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5" y="50"/>
                      <a:pt x="10" y="42"/>
                      <a:pt x="18" y="36"/>
                    </a:cubicBezTo>
                    <a:cubicBezTo>
                      <a:pt x="10" y="31"/>
                      <a:pt x="5" y="22"/>
                      <a:pt x="4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21"/>
                      <a:pt x="14" y="32"/>
                      <a:pt x="22" y="35"/>
                    </a:cubicBezTo>
                    <a:cubicBezTo>
                      <a:pt x="23" y="35"/>
                      <a:pt x="24" y="36"/>
                      <a:pt x="24" y="37"/>
                    </a:cubicBezTo>
                    <a:cubicBezTo>
                      <a:pt x="23" y="38"/>
                      <a:pt x="23" y="38"/>
                      <a:pt x="22" y="38"/>
                    </a:cubicBezTo>
                    <a:cubicBezTo>
                      <a:pt x="14" y="41"/>
                      <a:pt x="9" y="51"/>
                      <a:pt x="8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dirty="0">
                  <a:latin typeface="字魂70号-灵悦黑体" panose="00000500000000000000" pitchFamily="2" charset="-122"/>
                  <a:ea typeface="字魂70号-灵悦黑体" panose="00000500000000000000" pitchFamily="2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78" name="Shape 227">
                <a:extLst>
                  <a:ext uri="{FF2B5EF4-FFF2-40B4-BE49-F238E27FC236}">
                    <a16:creationId xmlns:a16="http://schemas.microsoft.com/office/drawing/2014/main" id="{958BE7D8-A599-47AD-952A-AC3A8717AFE2}"/>
                  </a:ext>
                </a:extLst>
              </p:cNvPr>
              <p:cNvSpPr/>
              <p:nvPr/>
            </p:nvSpPr>
            <p:spPr>
              <a:xfrm>
                <a:off x="5362576" y="2143125"/>
                <a:ext cx="468534" cy="499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260" extrusionOk="0">
                    <a:moveTo>
                      <a:pt x="11752" y="11733"/>
                    </a:moveTo>
                    <a:lnTo>
                      <a:pt x="9401" y="11733"/>
                    </a:lnTo>
                    <a:lnTo>
                      <a:pt x="9401" y="5975"/>
                    </a:lnTo>
                    <a:lnTo>
                      <a:pt x="11752" y="5975"/>
                    </a:lnTo>
                    <a:cubicBezTo>
                      <a:pt x="11752" y="5975"/>
                      <a:pt x="11752" y="11733"/>
                      <a:pt x="11752" y="11733"/>
                    </a:cubicBezTo>
                    <a:close/>
                    <a:moveTo>
                      <a:pt x="11752" y="15276"/>
                    </a:moveTo>
                    <a:lnTo>
                      <a:pt x="9401" y="15276"/>
                    </a:lnTo>
                    <a:lnTo>
                      <a:pt x="9401" y="12951"/>
                    </a:lnTo>
                    <a:lnTo>
                      <a:pt x="11752" y="12951"/>
                    </a:lnTo>
                    <a:cubicBezTo>
                      <a:pt x="11752" y="12951"/>
                      <a:pt x="11752" y="15276"/>
                      <a:pt x="11752" y="15276"/>
                    </a:cubicBezTo>
                    <a:close/>
                    <a:moveTo>
                      <a:pt x="20789" y="13227"/>
                    </a:moveTo>
                    <a:lnTo>
                      <a:pt x="18761" y="11523"/>
                    </a:lnTo>
                    <a:cubicBezTo>
                      <a:pt x="18172" y="11029"/>
                      <a:pt x="18172" y="10223"/>
                      <a:pt x="18761" y="9729"/>
                    </a:cubicBezTo>
                    <a:lnTo>
                      <a:pt x="20789" y="8025"/>
                    </a:lnTo>
                    <a:cubicBezTo>
                      <a:pt x="21376" y="7532"/>
                      <a:pt x="21220" y="7072"/>
                      <a:pt x="20441" y="7001"/>
                    </a:cubicBezTo>
                    <a:lnTo>
                      <a:pt x="17751" y="6761"/>
                    </a:lnTo>
                    <a:cubicBezTo>
                      <a:pt x="16971" y="6692"/>
                      <a:pt x="16552" y="6061"/>
                      <a:pt x="16819" y="5360"/>
                    </a:cubicBezTo>
                    <a:lnTo>
                      <a:pt x="18247" y="1615"/>
                    </a:lnTo>
                    <a:cubicBezTo>
                      <a:pt x="18515" y="912"/>
                      <a:pt x="18188" y="656"/>
                      <a:pt x="17520" y="1047"/>
                    </a:cubicBezTo>
                    <a:lnTo>
                      <a:pt x="14346" y="2896"/>
                    </a:lnTo>
                    <a:cubicBezTo>
                      <a:pt x="13678" y="3285"/>
                      <a:pt x="12815" y="3072"/>
                      <a:pt x="12430" y="2423"/>
                    </a:cubicBezTo>
                    <a:lnTo>
                      <a:pt x="11279" y="489"/>
                    </a:lnTo>
                    <a:cubicBezTo>
                      <a:pt x="10893" y="-160"/>
                      <a:pt x="10255" y="-164"/>
                      <a:pt x="9860" y="481"/>
                    </a:cubicBezTo>
                    <a:lnTo>
                      <a:pt x="8793" y="2232"/>
                    </a:lnTo>
                    <a:cubicBezTo>
                      <a:pt x="8398" y="2877"/>
                      <a:pt x="7493" y="3153"/>
                      <a:pt x="6781" y="2844"/>
                    </a:cubicBezTo>
                    <a:lnTo>
                      <a:pt x="4900" y="2031"/>
                    </a:lnTo>
                    <a:cubicBezTo>
                      <a:pt x="4188" y="1723"/>
                      <a:pt x="3639" y="2080"/>
                      <a:pt x="3682" y="2825"/>
                    </a:cubicBezTo>
                    <a:lnTo>
                      <a:pt x="3784" y="4615"/>
                    </a:lnTo>
                    <a:cubicBezTo>
                      <a:pt x="3826" y="5360"/>
                      <a:pt x="3242" y="6128"/>
                      <a:pt x="2486" y="6320"/>
                    </a:cubicBezTo>
                    <a:lnTo>
                      <a:pt x="670" y="6780"/>
                    </a:lnTo>
                    <a:cubicBezTo>
                      <a:pt x="-85" y="6972"/>
                      <a:pt x="-224" y="7532"/>
                      <a:pt x="365" y="8025"/>
                    </a:cubicBezTo>
                    <a:lnTo>
                      <a:pt x="2394" y="9729"/>
                    </a:lnTo>
                    <a:cubicBezTo>
                      <a:pt x="2981" y="10223"/>
                      <a:pt x="2981" y="11029"/>
                      <a:pt x="2394" y="11523"/>
                    </a:cubicBezTo>
                    <a:lnTo>
                      <a:pt x="365" y="13225"/>
                    </a:lnTo>
                    <a:cubicBezTo>
                      <a:pt x="-224" y="13720"/>
                      <a:pt x="-68" y="14196"/>
                      <a:pt x="709" y="14285"/>
                    </a:cubicBezTo>
                    <a:lnTo>
                      <a:pt x="3171" y="14567"/>
                    </a:lnTo>
                    <a:cubicBezTo>
                      <a:pt x="3948" y="14656"/>
                      <a:pt x="4381" y="15309"/>
                      <a:pt x="4133" y="16017"/>
                    </a:cubicBezTo>
                    <a:lnTo>
                      <a:pt x="2869" y="19625"/>
                    </a:lnTo>
                    <a:cubicBezTo>
                      <a:pt x="2622" y="20333"/>
                      <a:pt x="2976" y="20609"/>
                      <a:pt x="3655" y="20240"/>
                    </a:cubicBezTo>
                    <a:lnTo>
                      <a:pt x="6549" y="18661"/>
                    </a:lnTo>
                    <a:cubicBezTo>
                      <a:pt x="7229" y="18291"/>
                      <a:pt x="8143" y="18495"/>
                      <a:pt x="8581" y="19113"/>
                    </a:cubicBezTo>
                    <a:lnTo>
                      <a:pt x="9782" y="20816"/>
                    </a:lnTo>
                    <a:cubicBezTo>
                      <a:pt x="10219" y="21436"/>
                      <a:pt x="10875" y="21403"/>
                      <a:pt x="11240" y="20741"/>
                    </a:cubicBezTo>
                    <a:lnTo>
                      <a:pt x="12297" y="18823"/>
                    </a:lnTo>
                    <a:cubicBezTo>
                      <a:pt x="12660" y="18160"/>
                      <a:pt x="13532" y="17891"/>
                      <a:pt x="14234" y="18221"/>
                    </a:cubicBezTo>
                    <a:lnTo>
                      <a:pt x="16272" y="19181"/>
                    </a:lnTo>
                    <a:cubicBezTo>
                      <a:pt x="16974" y="19511"/>
                      <a:pt x="17514" y="19172"/>
                      <a:pt x="17472" y="18427"/>
                    </a:cubicBezTo>
                    <a:lnTo>
                      <a:pt x="17370" y="16637"/>
                    </a:lnTo>
                    <a:cubicBezTo>
                      <a:pt x="17327" y="15891"/>
                      <a:pt x="17912" y="15124"/>
                      <a:pt x="18668" y="14932"/>
                    </a:cubicBezTo>
                    <a:lnTo>
                      <a:pt x="20482" y="14472"/>
                    </a:lnTo>
                    <a:cubicBezTo>
                      <a:pt x="21239" y="14280"/>
                      <a:pt x="21376" y="13720"/>
                      <a:pt x="20789" y="132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058" tIns="50058" rIns="50058" bIns="50058" numCol="1" anchor="ctr">
                <a:noAutofit/>
              </a:bodyPr>
              <a:lstStyle/>
              <a:p>
                <a:pPr defTabSz="60071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575" dirty="0">
                  <a:latin typeface="字魂70号-灵悦黑体" panose="00000500000000000000" pitchFamily="2" charset="-122"/>
                  <a:ea typeface="字魂70号-灵悦黑体" panose="00000500000000000000" pitchFamily="2" charset="-122"/>
                  <a:sym typeface="Source Han Serif SC" panose="02020400000000000000" pitchFamily="18" charset="-122"/>
                </a:endParaRPr>
              </a:p>
            </p:txBody>
          </p:sp>
        </p:grpSp>
        <p:grpSp>
          <p:nvGrpSpPr>
            <p:cNvPr id="72" name="组合 6">
              <a:extLst>
                <a:ext uri="{FF2B5EF4-FFF2-40B4-BE49-F238E27FC236}">
                  <a16:creationId xmlns:a16="http://schemas.microsoft.com/office/drawing/2014/main" id="{01C5BBAF-143E-42ED-806C-A96A39DF46FA}"/>
                </a:ext>
              </a:extLst>
            </p:cNvPr>
            <p:cNvGrpSpPr/>
            <p:nvPr/>
          </p:nvGrpSpPr>
          <p:grpSpPr>
            <a:xfrm>
              <a:off x="4587777" y="3691718"/>
              <a:ext cx="3067136" cy="1461446"/>
              <a:chOff x="4928784" y="2983427"/>
              <a:chExt cx="2334431" cy="1112323"/>
            </a:xfrm>
          </p:grpSpPr>
          <p:sp>
            <p:nvSpPr>
              <p:cNvPr id="73" name="任意多边形: 形状 7">
                <a:extLst>
                  <a:ext uri="{FF2B5EF4-FFF2-40B4-BE49-F238E27FC236}">
                    <a16:creationId xmlns:a16="http://schemas.microsoft.com/office/drawing/2014/main" id="{9E401D94-6F50-428E-B49A-77CC94356494}"/>
                  </a:ext>
                </a:extLst>
              </p:cNvPr>
              <p:cNvSpPr/>
              <p:nvPr/>
            </p:nvSpPr>
            <p:spPr>
              <a:xfrm>
                <a:off x="4928784" y="2983427"/>
                <a:ext cx="2334431" cy="1112323"/>
              </a:xfrm>
              <a:custGeom>
                <a:avLst/>
                <a:gdLst>
                  <a:gd name="connsiteX0" fmla="*/ 846880 w 1783623"/>
                  <a:gd name="connsiteY0" fmla="*/ 336 h 849871"/>
                  <a:gd name="connsiteX1" fmla="*/ 837080 w 1783623"/>
                  <a:gd name="connsiteY1" fmla="*/ 431061 h 849871"/>
                  <a:gd name="connsiteX2" fmla="*/ 833768 w 1783623"/>
                  <a:gd name="connsiteY2" fmla="*/ 480476 h 849871"/>
                  <a:gd name="connsiteX3" fmla="*/ 831689 w 1783623"/>
                  <a:gd name="connsiteY3" fmla="*/ 504486 h 849871"/>
                  <a:gd name="connsiteX4" fmla="*/ 829883 w 1783623"/>
                  <a:gd name="connsiteY4" fmla="*/ 527658 h 849871"/>
                  <a:gd name="connsiteX5" fmla="*/ 826961 w 1783623"/>
                  <a:gd name="connsiteY5" fmla="*/ 550833 h 849871"/>
                  <a:gd name="connsiteX6" fmla="*/ 823754 w 1783623"/>
                  <a:gd name="connsiteY6" fmla="*/ 573171 h 849871"/>
                  <a:gd name="connsiteX7" fmla="*/ 819709 w 1783623"/>
                  <a:gd name="connsiteY7" fmla="*/ 595231 h 849871"/>
                  <a:gd name="connsiteX8" fmla="*/ 814824 w 1783623"/>
                  <a:gd name="connsiteY8" fmla="*/ 617015 h 849871"/>
                  <a:gd name="connsiteX9" fmla="*/ 812100 w 1783623"/>
                  <a:gd name="connsiteY9" fmla="*/ 627629 h 849871"/>
                  <a:gd name="connsiteX10" fmla="*/ 808819 w 1783623"/>
                  <a:gd name="connsiteY10" fmla="*/ 638243 h 849871"/>
                  <a:gd name="connsiteX11" fmla="*/ 805815 w 1783623"/>
                  <a:gd name="connsiteY11" fmla="*/ 648578 h 849871"/>
                  <a:gd name="connsiteX12" fmla="*/ 801971 w 1783623"/>
                  <a:gd name="connsiteY12" fmla="*/ 658635 h 849871"/>
                  <a:gd name="connsiteX13" fmla="*/ 798128 w 1783623"/>
                  <a:gd name="connsiteY13" fmla="*/ 668693 h 849871"/>
                  <a:gd name="connsiteX14" fmla="*/ 794007 w 1783623"/>
                  <a:gd name="connsiteY14" fmla="*/ 679030 h 849871"/>
                  <a:gd name="connsiteX15" fmla="*/ 789043 w 1783623"/>
                  <a:gd name="connsiteY15" fmla="*/ 688533 h 849871"/>
                  <a:gd name="connsiteX16" fmla="*/ 784083 w 1783623"/>
                  <a:gd name="connsiteY16" fmla="*/ 698593 h 849871"/>
                  <a:gd name="connsiteX17" fmla="*/ 778561 w 1783623"/>
                  <a:gd name="connsiteY17" fmla="*/ 708096 h 849871"/>
                  <a:gd name="connsiteX18" fmla="*/ 773320 w 1783623"/>
                  <a:gd name="connsiteY18" fmla="*/ 717877 h 849871"/>
                  <a:gd name="connsiteX19" fmla="*/ 766959 w 1783623"/>
                  <a:gd name="connsiteY19" fmla="*/ 727104 h 849871"/>
                  <a:gd name="connsiteX20" fmla="*/ 760040 w 1783623"/>
                  <a:gd name="connsiteY20" fmla="*/ 736330 h 849871"/>
                  <a:gd name="connsiteX21" fmla="*/ 753121 w 1783623"/>
                  <a:gd name="connsiteY21" fmla="*/ 745558 h 849871"/>
                  <a:gd name="connsiteX22" fmla="*/ 745924 w 1783623"/>
                  <a:gd name="connsiteY22" fmla="*/ 755064 h 849871"/>
                  <a:gd name="connsiteX23" fmla="*/ 737884 w 1783623"/>
                  <a:gd name="connsiteY23" fmla="*/ 763737 h 849871"/>
                  <a:gd name="connsiteX24" fmla="*/ 729009 w 1783623"/>
                  <a:gd name="connsiteY24" fmla="*/ 772689 h 849871"/>
                  <a:gd name="connsiteX25" fmla="*/ 719857 w 1783623"/>
                  <a:gd name="connsiteY25" fmla="*/ 781922 h 849871"/>
                  <a:gd name="connsiteX26" fmla="*/ 709866 w 1783623"/>
                  <a:gd name="connsiteY26" fmla="*/ 790877 h 849871"/>
                  <a:gd name="connsiteX27" fmla="*/ 699309 w 1783623"/>
                  <a:gd name="connsiteY27" fmla="*/ 798717 h 849871"/>
                  <a:gd name="connsiteX28" fmla="*/ 688748 w 1783623"/>
                  <a:gd name="connsiteY28" fmla="*/ 805998 h 849871"/>
                  <a:gd name="connsiteX29" fmla="*/ 677626 w 1783623"/>
                  <a:gd name="connsiteY29" fmla="*/ 812723 h 849871"/>
                  <a:gd name="connsiteX30" fmla="*/ 666504 w 1783623"/>
                  <a:gd name="connsiteY30" fmla="*/ 819448 h 849871"/>
                  <a:gd name="connsiteX31" fmla="*/ 655374 w 1783623"/>
                  <a:gd name="connsiteY31" fmla="*/ 825056 h 849871"/>
                  <a:gd name="connsiteX32" fmla="*/ 643406 w 1783623"/>
                  <a:gd name="connsiteY32" fmla="*/ 830387 h 849871"/>
                  <a:gd name="connsiteX33" fmla="*/ 631707 w 1783623"/>
                  <a:gd name="connsiteY33" fmla="*/ 834322 h 849871"/>
                  <a:gd name="connsiteX34" fmla="*/ 619172 w 1783623"/>
                  <a:gd name="connsiteY34" fmla="*/ 838537 h 849871"/>
                  <a:gd name="connsiteX35" fmla="*/ 607189 w 1783623"/>
                  <a:gd name="connsiteY35" fmla="*/ 841636 h 849871"/>
                  <a:gd name="connsiteX36" fmla="*/ 594925 w 1783623"/>
                  <a:gd name="connsiteY36" fmla="*/ 844455 h 849871"/>
                  <a:gd name="connsiteX37" fmla="*/ 582935 w 1783623"/>
                  <a:gd name="connsiteY37" fmla="*/ 846436 h 849871"/>
                  <a:gd name="connsiteX38" fmla="*/ 570105 w 1783623"/>
                  <a:gd name="connsiteY38" fmla="*/ 848140 h 849871"/>
                  <a:gd name="connsiteX39" fmla="*/ 557827 w 1783623"/>
                  <a:gd name="connsiteY39" fmla="*/ 848727 h 849871"/>
                  <a:gd name="connsiteX40" fmla="*/ 545553 w 1783623"/>
                  <a:gd name="connsiteY40" fmla="*/ 849871 h 849871"/>
                  <a:gd name="connsiteX41" fmla="*/ 532708 w 1783623"/>
                  <a:gd name="connsiteY41" fmla="*/ 849343 h 849871"/>
                  <a:gd name="connsiteX42" fmla="*/ 520143 w 1783623"/>
                  <a:gd name="connsiteY42" fmla="*/ 848534 h 849871"/>
                  <a:gd name="connsiteX43" fmla="*/ 507849 w 1783623"/>
                  <a:gd name="connsiteY43" fmla="*/ 846887 h 849871"/>
                  <a:gd name="connsiteX44" fmla="*/ 495276 w 1783623"/>
                  <a:gd name="connsiteY44" fmla="*/ 844963 h 849871"/>
                  <a:gd name="connsiteX45" fmla="*/ 483257 w 1783623"/>
                  <a:gd name="connsiteY45" fmla="*/ 842478 h 849871"/>
                  <a:gd name="connsiteX46" fmla="*/ 470674 w 1783623"/>
                  <a:gd name="connsiteY46" fmla="*/ 838878 h 849871"/>
                  <a:gd name="connsiteX47" fmla="*/ 458925 w 1783623"/>
                  <a:gd name="connsiteY47" fmla="*/ 834997 h 849871"/>
                  <a:gd name="connsiteX48" fmla="*/ 446895 w 1783623"/>
                  <a:gd name="connsiteY48" fmla="*/ 830838 h 849871"/>
                  <a:gd name="connsiteX49" fmla="*/ 435416 w 1783623"/>
                  <a:gd name="connsiteY49" fmla="*/ 825560 h 849871"/>
                  <a:gd name="connsiteX50" fmla="*/ 423938 w 1783623"/>
                  <a:gd name="connsiteY50" fmla="*/ 820283 h 849871"/>
                  <a:gd name="connsiteX51" fmla="*/ 412730 w 1783623"/>
                  <a:gd name="connsiteY51" fmla="*/ 813610 h 849871"/>
                  <a:gd name="connsiteX52" fmla="*/ 401521 w 1783623"/>
                  <a:gd name="connsiteY52" fmla="*/ 806936 h 849871"/>
                  <a:gd name="connsiteX53" fmla="*/ 390586 w 1783623"/>
                  <a:gd name="connsiteY53" fmla="*/ 799425 h 849871"/>
                  <a:gd name="connsiteX54" fmla="*/ 380488 w 1783623"/>
                  <a:gd name="connsiteY54" fmla="*/ 791633 h 849871"/>
                  <a:gd name="connsiteX55" fmla="*/ 370382 w 1783623"/>
                  <a:gd name="connsiteY55" fmla="*/ 782722 h 849871"/>
                  <a:gd name="connsiteX56" fmla="*/ 360272 w 1783623"/>
                  <a:gd name="connsiteY56" fmla="*/ 773255 h 849871"/>
                  <a:gd name="connsiteX57" fmla="*/ 349594 w 1783623"/>
                  <a:gd name="connsiteY57" fmla="*/ 762114 h 849871"/>
                  <a:gd name="connsiteX58" fmla="*/ 340028 w 1783623"/>
                  <a:gd name="connsiteY58" fmla="*/ 750413 h 849871"/>
                  <a:gd name="connsiteX59" fmla="*/ 331016 w 1783623"/>
                  <a:gd name="connsiteY59" fmla="*/ 738152 h 849871"/>
                  <a:gd name="connsiteX60" fmla="*/ 322564 w 1783623"/>
                  <a:gd name="connsiteY60" fmla="*/ 725890 h 849871"/>
                  <a:gd name="connsiteX61" fmla="*/ 315787 w 1783623"/>
                  <a:gd name="connsiteY61" fmla="*/ 713623 h 849871"/>
                  <a:gd name="connsiteX62" fmla="*/ 309562 w 1783623"/>
                  <a:gd name="connsiteY62" fmla="*/ 700797 h 849871"/>
                  <a:gd name="connsiteX63" fmla="*/ 304453 w 1783623"/>
                  <a:gd name="connsiteY63" fmla="*/ 687411 h 849871"/>
                  <a:gd name="connsiteX64" fmla="*/ 299900 w 1783623"/>
                  <a:gd name="connsiteY64" fmla="*/ 674023 h 849871"/>
                  <a:gd name="connsiteX65" fmla="*/ 295903 w 1783623"/>
                  <a:gd name="connsiteY65" fmla="*/ 660075 h 849871"/>
                  <a:gd name="connsiteX66" fmla="*/ 293022 w 1783623"/>
                  <a:gd name="connsiteY66" fmla="*/ 646125 h 849871"/>
                  <a:gd name="connsiteX67" fmla="*/ 290700 w 1783623"/>
                  <a:gd name="connsiteY67" fmla="*/ 632174 h 849871"/>
                  <a:gd name="connsiteX68" fmla="*/ 289494 w 1783623"/>
                  <a:gd name="connsiteY68" fmla="*/ 618220 h 849871"/>
                  <a:gd name="connsiteX69" fmla="*/ 288565 w 1783623"/>
                  <a:gd name="connsiteY69" fmla="*/ 603986 h 849871"/>
                  <a:gd name="connsiteX70" fmla="*/ 288472 w 1783623"/>
                  <a:gd name="connsiteY70" fmla="*/ 589472 h 849871"/>
                  <a:gd name="connsiteX71" fmla="*/ 289776 w 1783623"/>
                  <a:gd name="connsiteY71" fmla="*/ 575233 h 849871"/>
                  <a:gd name="connsiteX72" fmla="*/ 291636 w 1783623"/>
                  <a:gd name="connsiteY72" fmla="*/ 560434 h 849871"/>
                  <a:gd name="connsiteX73" fmla="*/ 276573 w 1783623"/>
                  <a:gd name="connsiteY73" fmla="*/ 562144 h 849871"/>
                  <a:gd name="connsiteX74" fmla="*/ 262065 w 1783623"/>
                  <a:gd name="connsiteY74" fmla="*/ 563294 h 849871"/>
                  <a:gd name="connsiteX75" fmla="*/ 247550 w 1783623"/>
                  <a:gd name="connsiteY75" fmla="*/ 563327 h 849871"/>
                  <a:gd name="connsiteX76" fmla="*/ 233590 w 1783623"/>
                  <a:gd name="connsiteY76" fmla="*/ 562801 h 849871"/>
                  <a:gd name="connsiteX77" fmla="*/ 219345 w 1783623"/>
                  <a:gd name="connsiteY77" fmla="*/ 561438 h 849871"/>
                  <a:gd name="connsiteX78" fmla="*/ 205374 w 1783623"/>
                  <a:gd name="connsiteY78" fmla="*/ 559237 h 849871"/>
                  <a:gd name="connsiteX79" fmla="*/ 191400 w 1783623"/>
                  <a:gd name="connsiteY79" fmla="*/ 556478 h 849871"/>
                  <a:gd name="connsiteX80" fmla="*/ 177980 w 1783623"/>
                  <a:gd name="connsiteY80" fmla="*/ 553159 h 849871"/>
                  <a:gd name="connsiteX81" fmla="*/ 164553 w 1783623"/>
                  <a:gd name="connsiteY81" fmla="*/ 548723 h 849871"/>
                  <a:gd name="connsiteX82" fmla="*/ 151122 w 1783623"/>
                  <a:gd name="connsiteY82" fmla="*/ 543729 h 849871"/>
                  <a:gd name="connsiteX83" fmla="*/ 137962 w 1783623"/>
                  <a:gd name="connsiteY83" fmla="*/ 537339 h 849871"/>
                  <a:gd name="connsiteX84" fmla="*/ 125356 w 1783623"/>
                  <a:gd name="connsiteY84" fmla="*/ 530390 h 849871"/>
                  <a:gd name="connsiteX85" fmla="*/ 113020 w 1783623"/>
                  <a:gd name="connsiteY85" fmla="*/ 522045 h 849871"/>
                  <a:gd name="connsiteX86" fmla="*/ 100681 w 1783623"/>
                  <a:gd name="connsiteY86" fmla="*/ 513140 h 849871"/>
                  <a:gd name="connsiteX87" fmla="*/ 88897 w 1783623"/>
                  <a:gd name="connsiteY87" fmla="*/ 503677 h 849871"/>
                  <a:gd name="connsiteX88" fmla="*/ 77664 w 1783623"/>
                  <a:gd name="connsiteY88" fmla="*/ 493096 h 849871"/>
                  <a:gd name="connsiteX89" fmla="*/ 68389 w 1783623"/>
                  <a:gd name="connsiteY89" fmla="*/ 483346 h 849871"/>
                  <a:gd name="connsiteX90" fmla="*/ 59673 w 1783623"/>
                  <a:gd name="connsiteY90" fmla="*/ 473598 h 849871"/>
                  <a:gd name="connsiteX91" fmla="*/ 51231 w 1783623"/>
                  <a:gd name="connsiteY91" fmla="*/ 463010 h 849871"/>
                  <a:gd name="connsiteX92" fmla="*/ 43625 w 1783623"/>
                  <a:gd name="connsiteY92" fmla="*/ 452141 h 849871"/>
                  <a:gd name="connsiteX93" fmla="*/ 36854 w 1783623"/>
                  <a:gd name="connsiteY93" fmla="*/ 440991 h 849871"/>
                  <a:gd name="connsiteX94" fmla="*/ 30365 w 1783623"/>
                  <a:gd name="connsiteY94" fmla="*/ 430120 h 849871"/>
                  <a:gd name="connsiteX95" fmla="*/ 24707 w 1783623"/>
                  <a:gd name="connsiteY95" fmla="*/ 418410 h 849871"/>
                  <a:gd name="connsiteX96" fmla="*/ 19611 w 1783623"/>
                  <a:gd name="connsiteY96" fmla="*/ 407255 h 849871"/>
                  <a:gd name="connsiteX97" fmla="*/ 15066 w 1783623"/>
                  <a:gd name="connsiteY97" fmla="*/ 394984 h 849871"/>
                  <a:gd name="connsiteX98" fmla="*/ 11083 w 1783623"/>
                  <a:gd name="connsiteY98" fmla="*/ 383269 h 849871"/>
                  <a:gd name="connsiteX99" fmla="*/ 7655 w 1783623"/>
                  <a:gd name="connsiteY99" fmla="*/ 370996 h 849871"/>
                  <a:gd name="connsiteX100" fmla="*/ 4784 w 1783623"/>
                  <a:gd name="connsiteY100" fmla="*/ 358721 h 849871"/>
                  <a:gd name="connsiteX101" fmla="*/ 2750 w 1783623"/>
                  <a:gd name="connsiteY101" fmla="*/ 346165 h 849871"/>
                  <a:gd name="connsiteX102" fmla="*/ 996 w 1783623"/>
                  <a:gd name="connsiteY102" fmla="*/ 333886 h 849871"/>
                  <a:gd name="connsiteX103" fmla="*/ 78 w 1783623"/>
                  <a:gd name="connsiteY103" fmla="*/ 321328 h 849871"/>
                  <a:gd name="connsiteX104" fmla="*/ 0 w 1783623"/>
                  <a:gd name="connsiteY104" fmla="*/ 309046 h 849871"/>
                  <a:gd name="connsiteX105" fmla="*/ 476 w 1783623"/>
                  <a:gd name="connsiteY105" fmla="*/ 296205 h 849871"/>
                  <a:gd name="connsiteX106" fmla="*/ 955 w 1783623"/>
                  <a:gd name="connsiteY106" fmla="*/ 283922 h 849871"/>
                  <a:gd name="connsiteX107" fmla="*/ 2548 w 1783623"/>
                  <a:gd name="connsiteY107" fmla="*/ 271077 h 849871"/>
                  <a:gd name="connsiteX108" fmla="*/ 4425 w 1783623"/>
                  <a:gd name="connsiteY108" fmla="*/ 259071 h 849871"/>
                  <a:gd name="connsiteX109" fmla="*/ 7137 w 1783623"/>
                  <a:gd name="connsiteY109" fmla="*/ 246783 h 849871"/>
                  <a:gd name="connsiteX110" fmla="*/ 10131 w 1783623"/>
                  <a:gd name="connsiteY110" fmla="*/ 234774 h 849871"/>
                  <a:gd name="connsiteX111" fmla="*/ 14238 w 1783623"/>
                  <a:gd name="connsiteY111" fmla="*/ 222202 h 849871"/>
                  <a:gd name="connsiteX112" fmla="*/ 18352 w 1783623"/>
                  <a:gd name="connsiteY112" fmla="*/ 210748 h 849871"/>
                  <a:gd name="connsiteX113" fmla="*/ 23297 w 1783623"/>
                  <a:gd name="connsiteY113" fmla="*/ 198455 h 849871"/>
                  <a:gd name="connsiteX114" fmla="*/ 29089 w 1783623"/>
                  <a:gd name="connsiteY114" fmla="*/ 187556 h 849871"/>
                  <a:gd name="connsiteX115" fmla="*/ 35435 w 1783623"/>
                  <a:gd name="connsiteY115" fmla="*/ 176097 h 849871"/>
                  <a:gd name="connsiteX116" fmla="*/ 42344 w 1783623"/>
                  <a:gd name="connsiteY116" fmla="*/ 165195 h 849871"/>
                  <a:gd name="connsiteX117" fmla="*/ 49534 w 1783623"/>
                  <a:gd name="connsiteY117" fmla="*/ 154572 h 849871"/>
                  <a:gd name="connsiteX118" fmla="*/ 57281 w 1783623"/>
                  <a:gd name="connsiteY118" fmla="*/ 143946 h 849871"/>
                  <a:gd name="connsiteX119" fmla="*/ 65868 w 1783623"/>
                  <a:gd name="connsiteY119" fmla="*/ 133600 h 849871"/>
                  <a:gd name="connsiteX120" fmla="*/ 75021 w 1783623"/>
                  <a:gd name="connsiteY120" fmla="*/ 124367 h 849871"/>
                  <a:gd name="connsiteX121" fmla="*/ 83896 w 1783623"/>
                  <a:gd name="connsiteY121" fmla="*/ 115414 h 849871"/>
                  <a:gd name="connsiteX122" fmla="*/ 92498 w 1783623"/>
                  <a:gd name="connsiteY122" fmla="*/ 107299 h 849871"/>
                  <a:gd name="connsiteX123" fmla="*/ 101941 w 1783623"/>
                  <a:gd name="connsiteY123" fmla="*/ 100021 h 849871"/>
                  <a:gd name="connsiteX124" fmla="*/ 111108 w 1783623"/>
                  <a:gd name="connsiteY124" fmla="*/ 93021 h 849871"/>
                  <a:gd name="connsiteX125" fmla="*/ 120556 w 1783623"/>
                  <a:gd name="connsiteY125" fmla="*/ 86301 h 849871"/>
                  <a:gd name="connsiteX126" fmla="*/ 129726 w 1783623"/>
                  <a:gd name="connsiteY126" fmla="*/ 79860 h 849871"/>
                  <a:gd name="connsiteX127" fmla="*/ 139180 w 1783623"/>
                  <a:gd name="connsiteY127" fmla="*/ 74255 h 849871"/>
                  <a:gd name="connsiteX128" fmla="*/ 148635 w 1783623"/>
                  <a:gd name="connsiteY128" fmla="*/ 68650 h 849871"/>
                  <a:gd name="connsiteX129" fmla="*/ 158651 w 1783623"/>
                  <a:gd name="connsiteY129" fmla="*/ 63603 h 849871"/>
                  <a:gd name="connsiteX130" fmla="*/ 168391 w 1783623"/>
                  <a:gd name="connsiteY130" fmla="*/ 58835 h 849871"/>
                  <a:gd name="connsiteX131" fmla="*/ 178693 w 1783623"/>
                  <a:gd name="connsiteY131" fmla="*/ 54625 h 849871"/>
                  <a:gd name="connsiteX132" fmla="*/ 188716 w 1783623"/>
                  <a:gd name="connsiteY132" fmla="*/ 50693 h 849871"/>
                  <a:gd name="connsiteX133" fmla="*/ 198740 w 1783623"/>
                  <a:gd name="connsiteY133" fmla="*/ 46763 h 849871"/>
                  <a:gd name="connsiteX134" fmla="*/ 208767 w 1783623"/>
                  <a:gd name="connsiteY134" fmla="*/ 43390 h 849871"/>
                  <a:gd name="connsiteX135" fmla="*/ 219353 w 1783623"/>
                  <a:gd name="connsiteY135" fmla="*/ 40017 h 849871"/>
                  <a:gd name="connsiteX136" fmla="*/ 229942 w 1783623"/>
                  <a:gd name="connsiteY136" fmla="*/ 37201 h 849871"/>
                  <a:gd name="connsiteX137" fmla="*/ 251683 w 1783623"/>
                  <a:gd name="connsiteY137" fmla="*/ 32126 h 849871"/>
                  <a:gd name="connsiteX138" fmla="*/ 273707 w 1783623"/>
                  <a:gd name="connsiteY138" fmla="*/ 27890 h 849871"/>
                  <a:gd name="connsiteX139" fmla="*/ 296297 w 1783623"/>
                  <a:gd name="connsiteY139" fmla="*/ 24767 h 849871"/>
                  <a:gd name="connsiteX140" fmla="*/ 319165 w 1783623"/>
                  <a:gd name="connsiteY140" fmla="*/ 21365 h 849871"/>
                  <a:gd name="connsiteX141" fmla="*/ 342320 w 1783623"/>
                  <a:gd name="connsiteY141" fmla="*/ 19358 h 849871"/>
                  <a:gd name="connsiteX142" fmla="*/ 366313 w 1783623"/>
                  <a:gd name="connsiteY142" fmla="*/ 17070 h 849871"/>
                  <a:gd name="connsiteX143" fmla="*/ 415977 w 1783623"/>
                  <a:gd name="connsiteY143" fmla="*/ 13606 h 849871"/>
                  <a:gd name="connsiteX144" fmla="*/ 932918 w 1783623"/>
                  <a:gd name="connsiteY144" fmla="*/ 0 h 849871"/>
                  <a:gd name="connsiteX145" fmla="*/ 1363332 w 1783623"/>
                  <a:gd name="connsiteY145" fmla="*/ 11396 h 849871"/>
                  <a:gd name="connsiteX146" fmla="*/ 1413310 w 1783623"/>
                  <a:gd name="connsiteY146" fmla="*/ 14921 h 849871"/>
                  <a:gd name="connsiteX147" fmla="*/ 1437326 w 1783623"/>
                  <a:gd name="connsiteY147" fmla="*/ 17104 h 849871"/>
                  <a:gd name="connsiteX148" fmla="*/ 1460783 w 1783623"/>
                  <a:gd name="connsiteY148" fmla="*/ 19289 h 849871"/>
                  <a:gd name="connsiteX149" fmla="*/ 1483408 w 1783623"/>
                  <a:gd name="connsiteY149" fmla="*/ 22313 h 849871"/>
                  <a:gd name="connsiteX150" fmla="*/ 1506034 w 1783623"/>
                  <a:gd name="connsiteY150" fmla="*/ 25335 h 849871"/>
                  <a:gd name="connsiteX151" fmla="*/ 1528112 w 1783623"/>
                  <a:gd name="connsiteY151" fmla="*/ 30035 h 849871"/>
                  <a:gd name="connsiteX152" fmla="*/ 1549910 w 1783623"/>
                  <a:gd name="connsiteY152" fmla="*/ 34455 h 849871"/>
                  <a:gd name="connsiteX153" fmla="*/ 1560534 w 1783623"/>
                  <a:gd name="connsiteY153" fmla="*/ 37224 h 849871"/>
                  <a:gd name="connsiteX154" fmla="*/ 1571160 w 1783623"/>
                  <a:gd name="connsiteY154" fmla="*/ 40551 h 849871"/>
                  <a:gd name="connsiteX155" fmla="*/ 1581229 w 1783623"/>
                  <a:gd name="connsiteY155" fmla="*/ 43879 h 849871"/>
                  <a:gd name="connsiteX156" fmla="*/ 1591583 w 1783623"/>
                  <a:gd name="connsiteY156" fmla="*/ 48044 h 849871"/>
                  <a:gd name="connsiteX157" fmla="*/ 1601375 w 1783623"/>
                  <a:gd name="connsiteY157" fmla="*/ 51652 h 849871"/>
                  <a:gd name="connsiteX158" fmla="*/ 1611728 w 1783623"/>
                  <a:gd name="connsiteY158" fmla="*/ 55816 h 849871"/>
                  <a:gd name="connsiteX159" fmla="*/ 1621528 w 1783623"/>
                  <a:gd name="connsiteY159" fmla="*/ 60541 h 849871"/>
                  <a:gd name="connsiteX160" fmla="*/ 1631607 w 1783623"/>
                  <a:gd name="connsiteY160" fmla="*/ 65544 h 849871"/>
                  <a:gd name="connsiteX161" fmla="*/ 1641133 w 1783623"/>
                  <a:gd name="connsiteY161" fmla="*/ 71105 h 849871"/>
                  <a:gd name="connsiteX162" fmla="*/ 1650940 w 1783623"/>
                  <a:gd name="connsiteY162" fmla="*/ 76946 h 849871"/>
                  <a:gd name="connsiteX163" fmla="*/ 1660188 w 1783623"/>
                  <a:gd name="connsiteY163" fmla="*/ 82787 h 849871"/>
                  <a:gd name="connsiteX164" fmla="*/ 1669444 w 1783623"/>
                  <a:gd name="connsiteY164" fmla="*/ 89744 h 849871"/>
                  <a:gd name="connsiteX165" fmla="*/ 1679258 w 1783623"/>
                  <a:gd name="connsiteY165" fmla="*/ 96702 h 849871"/>
                  <a:gd name="connsiteX166" fmla="*/ 1687959 w 1783623"/>
                  <a:gd name="connsiteY166" fmla="*/ 104218 h 849871"/>
                  <a:gd name="connsiteX167" fmla="*/ 1697223 w 1783623"/>
                  <a:gd name="connsiteY167" fmla="*/ 112293 h 849871"/>
                  <a:gd name="connsiteX168" fmla="*/ 1706209 w 1783623"/>
                  <a:gd name="connsiteY168" fmla="*/ 120647 h 849871"/>
                  <a:gd name="connsiteX169" fmla="*/ 1715482 w 1783623"/>
                  <a:gd name="connsiteY169" fmla="*/ 130395 h 849871"/>
                  <a:gd name="connsiteX170" fmla="*/ 1723922 w 1783623"/>
                  <a:gd name="connsiteY170" fmla="*/ 140425 h 849871"/>
                  <a:gd name="connsiteX171" fmla="*/ 1731807 w 1783623"/>
                  <a:gd name="connsiteY171" fmla="*/ 151013 h 849871"/>
                  <a:gd name="connsiteX172" fmla="*/ 1739692 w 1783623"/>
                  <a:gd name="connsiteY172" fmla="*/ 161602 h 849871"/>
                  <a:gd name="connsiteX173" fmla="*/ 1746741 w 1783623"/>
                  <a:gd name="connsiteY173" fmla="*/ 172471 h 849871"/>
                  <a:gd name="connsiteX174" fmla="*/ 1752677 w 1783623"/>
                  <a:gd name="connsiteY174" fmla="*/ 183901 h 849871"/>
                  <a:gd name="connsiteX175" fmla="*/ 1758333 w 1783623"/>
                  <a:gd name="connsiteY175" fmla="*/ 195052 h 849871"/>
                  <a:gd name="connsiteX176" fmla="*/ 1763714 w 1783623"/>
                  <a:gd name="connsiteY176" fmla="*/ 207041 h 849871"/>
                  <a:gd name="connsiteX177" fmla="*/ 1768258 w 1783623"/>
                  <a:gd name="connsiteY177" fmla="*/ 218753 h 849871"/>
                  <a:gd name="connsiteX178" fmla="*/ 1772247 w 1783623"/>
                  <a:gd name="connsiteY178" fmla="*/ 231024 h 849871"/>
                  <a:gd name="connsiteX179" fmla="*/ 1775115 w 1783623"/>
                  <a:gd name="connsiteY179" fmla="*/ 242739 h 849871"/>
                  <a:gd name="connsiteX180" fmla="*/ 1777987 w 1783623"/>
                  <a:gd name="connsiteY180" fmla="*/ 255012 h 849871"/>
                  <a:gd name="connsiteX181" fmla="*/ 1780302 w 1783623"/>
                  <a:gd name="connsiteY181" fmla="*/ 267286 h 849871"/>
                  <a:gd name="connsiteX182" fmla="*/ 1782062 w 1783623"/>
                  <a:gd name="connsiteY182" fmla="*/ 280121 h 849871"/>
                  <a:gd name="connsiteX183" fmla="*/ 1782702 w 1783623"/>
                  <a:gd name="connsiteY183" fmla="*/ 292398 h 849871"/>
                  <a:gd name="connsiteX184" fmla="*/ 1783623 w 1783623"/>
                  <a:gd name="connsiteY184" fmla="*/ 304954 h 849871"/>
                  <a:gd name="connsiteX185" fmla="*/ 1783427 w 1783623"/>
                  <a:gd name="connsiteY185" fmla="*/ 317514 h 849871"/>
                  <a:gd name="connsiteX186" fmla="*/ 1782115 w 1783623"/>
                  <a:gd name="connsiteY186" fmla="*/ 330074 h 849871"/>
                  <a:gd name="connsiteX187" fmla="*/ 1781081 w 1783623"/>
                  <a:gd name="connsiteY187" fmla="*/ 342356 h 849871"/>
                  <a:gd name="connsiteX188" fmla="*/ 1778929 w 1783623"/>
                  <a:gd name="connsiteY188" fmla="*/ 354640 h 849871"/>
                  <a:gd name="connsiteX189" fmla="*/ 1776501 w 1783623"/>
                  <a:gd name="connsiteY189" fmla="*/ 367203 h 849871"/>
                  <a:gd name="connsiteX190" fmla="*/ 1773234 w 1783623"/>
                  <a:gd name="connsiteY190" fmla="*/ 379488 h 849871"/>
                  <a:gd name="connsiteX191" fmla="*/ 1769404 w 1783623"/>
                  <a:gd name="connsiteY191" fmla="*/ 391217 h 849871"/>
                  <a:gd name="connsiteX192" fmla="*/ 1765021 w 1783623"/>
                  <a:gd name="connsiteY192" fmla="*/ 403506 h 849871"/>
                  <a:gd name="connsiteX193" fmla="*/ 1760072 w 1783623"/>
                  <a:gd name="connsiteY193" fmla="*/ 414679 h 849871"/>
                  <a:gd name="connsiteX194" fmla="*/ 1754568 w 1783623"/>
                  <a:gd name="connsiteY194" fmla="*/ 426411 h 849871"/>
                  <a:gd name="connsiteX195" fmla="*/ 1747946 w 1783623"/>
                  <a:gd name="connsiteY195" fmla="*/ 437588 h 849871"/>
                  <a:gd name="connsiteX196" fmla="*/ 1741599 w 1783623"/>
                  <a:gd name="connsiteY196" fmla="*/ 448484 h 849871"/>
                  <a:gd name="connsiteX197" fmla="*/ 1734136 w 1783623"/>
                  <a:gd name="connsiteY197" fmla="*/ 459384 h 849871"/>
                  <a:gd name="connsiteX198" fmla="*/ 1725834 w 1783623"/>
                  <a:gd name="connsiteY198" fmla="*/ 470006 h 849871"/>
                  <a:gd name="connsiteX199" fmla="*/ 1717247 w 1783623"/>
                  <a:gd name="connsiteY199" fmla="*/ 479791 h 849871"/>
                  <a:gd name="connsiteX200" fmla="*/ 1708104 w 1783623"/>
                  <a:gd name="connsiteY200" fmla="*/ 489577 h 849871"/>
                  <a:gd name="connsiteX201" fmla="*/ 1697011 w 1783623"/>
                  <a:gd name="connsiteY201" fmla="*/ 500204 h 849871"/>
                  <a:gd name="connsiteX202" fmla="*/ 1685353 w 1783623"/>
                  <a:gd name="connsiteY202" fmla="*/ 509716 h 849871"/>
                  <a:gd name="connsiteX203" fmla="*/ 1673134 w 1783623"/>
                  <a:gd name="connsiteY203" fmla="*/ 518672 h 849871"/>
                  <a:gd name="connsiteX204" fmla="*/ 1660909 w 1783623"/>
                  <a:gd name="connsiteY204" fmla="*/ 527069 h 849871"/>
                  <a:gd name="connsiteX205" fmla="*/ 1648120 w 1783623"/>
                  <a:gd name="connsiteY205" fmla="*/ 534352 h 849871"/>
                  <a:gd name="connsiteX206" fmla="*/ 1635601 w 1783623"/>
                  <a:gd name="connsiteY206" fmla="*/ 540238 h 849871"/>
                  <a:gd name="connsiteX207" fmla="*/ 1622238 w 1783623"/>
                  <a:gd name="connsiteY207" fmla="*/ 545289 h 849871"/>
                  <a:gd name="connsiteX208" fmla="*/ 1608596 w 1783623"/>
                  <a:gd name="connsiteY208" fmla="*/ 550061 h 849871"/>
                  <a:gd name="connsiteX209" fmla="*/ 1595503 w 1783623"/>
                  <a:gd name="connsiteY209" fmla="*/ 553715 h 849871"/>
                  <a:gd name="connsiteX210" fmla="*/ 1581287 w 1783623"/>
                  <a:gd name="connsiteY210" fmla="*/ 556257 h 849871"/>
                  <a:gd name="connsiteX211" fmla="*/ 1567348 w 1783623"/>
                  <a:gd name="connsiteY211" fmla="*/ 558519 h 849871"/>
                  <a:gd name="connsiteX212" fmla="*/ 1553402 w 1783623"/>
                  <a:gd name="connsiteY212" fmla="*/ 559663 h 849871"/>
                  <a:gd name="connsiteX213" fmla="*/ 1538894 w 1783623"/>
                  <a:gd name="connsiteY213" fmla="*/ 560251 h 849871"/>
                  <a:gd name="connsiteX214" fmla="*/ 1524664 w 1783623"/>
                  <a:gd name="connsiteY214" fmla="*/ 560559 h 849871"/>
                  <a:gd name="connsiteX215" fmla="*/ 1510421 w 1783623"/>
                  <a:gd name="connsiteY215" fmla="*/ 559193 h 849871"/>
                  <a:gd name="connsiteX216" fmla="*/ 1495340 w 1783623"/>
                  <a:gd name="connsiteY216" fmla="*/ 557549 h 849871"/>
                  <a:gd name="connsiteX217" fmla="*/ 1497392 w 1783623"/>
                  <a:gd name="connsiteY217" fmla="*/ 572336 h 849871"/>
                  <a:gd name="connsiteX218" fmla="*/ 1498605 w 1783623"/>
                  <a:gd name="connsiteY218" fmla="*/ 586845 h 849871"/>
                  <a:gd name="connsiteX219" fmla="*/ 1498419 w 1783623"/>
                  <a:gd name="connsiteY219" fmla="*/ 601078 h 849871"/>
                  <a:gd name="connsiteX220" fmla="*/ 1497958 w 1783623"/>
                  <a:gd name="connsiteY220" fmla="*/ 615591 h 849871"/>
                  <a:gd name="connsiteX221" fmla="*/ 1496935 w 1783623"/>
                  <a:gd name="connsiteY221" fmla="*/ 629547 h 849871"/>
                  <a:gd name="connsiteX222" fmla="*/ 1494794 w 1783623"/>
                  <a:gd name="connsiteY222" fmla="*/ 643505 h 849871"/>
                  <a:gd name="connsiteX223" fmla="*/ 1492377 w 1783623"/>
                  <a:gd name="connsiteY223" fmla="*/ 657743 h 849871"/>
                  <a:gd name="connsiteX224" fmla="*/ 1488560 w 1783623"/>
                  <a:gd name="connsiteY224" fmla="*/ 671146 h 849871"/>
                  <a:gd name="connsiteX225" fmla="*/ 1484461 w 1783623"/>
                  <a:gd name="connsiteY225" fmla="*/ 684271 h 849871"/>
                  <a:gd name="connsiteX226" fmla="*/ 1479249 w 1783623"/>
                  <a:gd name="connsiteY226" fmla="*/ 697956 h 849871"/>
                  <a:gd name="connsiteX227" fmla="*/ 1473195 w 1783623"/>
                  <a:gd name="connsiteY227" fmla="*/ 710805 h 849871"/>
                  <a:gd name="connsiteX228" fmla="*/ 1466301 w 1783623"/>
                  <a:gd name="connsiteY228" fmla="*/ 723379 h 849871"/>
                  <a:gd name="connsiteX229" fmla="*/ 1458012 w 1783623"/>
                  <a:gd name="connsiteY229" fmla="*/ 735675 h 849871"/>
                  <a:gd name="connsiteX230" fmla="*/ 1449162 w 1783623"/>
                  <a:gd name="connsiteY230" fmla="*/ 747971 h 849871"/>
                  <a:gd name="connsiteX231" fmla="*/ 1439751 w 1783623"/>
                  <a:gd name="connsiteY231" fmla="*/ 759712 h 849871"/>
                  <a:gd name="connsiteX232" fmla="*/ 1429221 w 1783623"/>
                  <a:gd name="connsiteY232" fmla="*/ 770896 h 849871"/>
                  <a:gd name="connsiteX233" fmla="*/ 1419237 w 1783623"/>
                  <a:gd name="connsiteY233" fmla="*/ 780406 h 849871"/>
                  <a:gd name="connsiteX234" fmla="*/ 1409251 w 1783623"/>
                  <a:gd name="connsiteY234" fmla="*/ 789357 h 849871"/>
                  <a:gd name="connsiteX235" fmla="*/ 1399255 w 1783623"/>
                  <a:gd name="connsiteY235" fmla="*/ 797192 h 849871"/>
                  <a:gd name="connsiteX236" fmla="*/ 1388421 w 1783623"/>
                  <a:gd name="connsiteY236" fmla="*/ 804749 h 849871"/>
                  <a:gd name="connsiteX237" fmla="*/ 1377303 w 1783623"/>
                  <a:gd name="connsiteY237" fmla="*/ 811469 h 849871"/>
                  <a:gd name="connsiteX238" fmla="*/ 1366185 w 1783623"/>
                  <a:gd name="connsiteY238" fmla="*/ 818189 h 849871"/>
                  <a:gd name="connsiteX239" fmla="*/ 1354778 w 1783623"/>
                  <a:gd name="connsiteY239" fmla="*/ 823516 h 849871"/>
                  <a:gd name="connsiteX240" fmla="*/ 1343370 w 1783623"/>
                  <a:gd name="connsiteY240" fmla="*/ 828841 h 849871"/>
                  <a:gd name="connsiteX241" fmla="*/ 1331398 w 1783623"/>
                  <a:gd name="connsiteY241" fmla="*/ 833052 h 849871"/>
                  <a:gd name="connsiteX242" fmla="*/ 1319703 w 1783623"/>
                  <a:gd name="connsiteY242" fmla="*/ 836983 h 849871"/>
                  <a:gd name="connsiteX243" fmla="*/ 1307170 w 1783623"/>
                  <a:gd name="connsiteY243" fmla="*/ 840636 h 849871"/>
                  <a:gd name="connsiteX244" fmla="*/ 1294627 w 1783623"/>
                  <a:gd name="connsiteY244" fmla="*/ 843175 h 849871"/>
                  <a:gd name="connsiteX245" fmla="*/ 1282641 w 1783623"/>
                  <a:gd name="connsiteY245" fmla="*/ 845152 h 849871"/>
                  <a:gd name="connsiteX246" fmla="*/ 1270091 w 1783623"/>
                  <a:gd name="connsiteY246" fmla="*/ 846573 h 849871"/>
                  <a:gd name="connsiteX247" fmla="*/ 1257820 w 1783623"/>
                  <a:gd name="connsiteY247" fmla="*/ 847716 h 849871"/>
                  <a:gd name="connsiteX248" fmla="*/ 1245540 w 1783623"/>
                  <a:gd name="connsiteY248" fmla="*/ 847740 h 849871"/>
                  <a:gd name="connsiteX249" fmla="*/ 1232699 w 1783623"/>
                  <a:gd name="connsiteY249" fmla="*/ 847209 h 849871"/>
                  <a:gd name="connsiteX250" fmla="*/ 1220416 w 1783623"/>
                  <a:gd name="connsiteY250" fmla="*/ 846676 h 849871"/>
                  <a:gd name="connsiteX251" fmla="*/ 1207567 w 1783623"/>
                  <a:gd name="connsiteY251" fmla="*/ 845027 h 849871"/>
                  <a:gd name="connsiteX252" fmla="*/ 1195273 w 1783623"/>
                  <a:gd name="connsiteY252" fmla="*/ 842820 h 849871"/>
                  <a:gd name="connsiteX253" fmla="*/ 1182975 w 1783623"/>
                  <a:gd name="connsiteY253" fmla="*/ 840054 h 849871"/>
                  <a:gd name="connsiteX254" fmla="*/ 1171236 w 1783623"/>
                  <a:gd name="connsiteY254" fmla="*/ 837288 h 849871"/>
                  <a:gd name="connsiteX255" fmla="*/ 1158930 w 1783623"/>
                  <a:gd name="connsiteY255" fmla="*/ 833406 h 849871"/>
                  <a:gd name="connsiteX256" fmla="*/ 1146902 w 1783623"/>
                  <a:gd name="connsiteY256" fmla="*/ 829245 h 849871"/>
                  <a:gd name="connsiteX257" fmla="*/ 1135144 w 1783623"/>
                  <a:gd name="connsiteY257" fmla="*/ 823688 h 849871"/>
                  <a:gd name="connsiteX258" fmla="*/ 1123667 w 1783623"/>
                  <a:gd name="connsiteY258" fmla="*/ 818409 h 849871"/>
                  <a:gd name="connsiteX259" fmla="*/ 1112740 w 1783623"/>
                  <a:gd name="connsiteY259" fmla="*/ 812013 h 849871"/>
                  <a:gd name="connsiteX260" fmla="*/ 1101533 w 1783623"/>
                  <a:gd name="connsiteY260" fmla="*/ 805338 h 849871"/>
                  <a:gd name="connsiteX261" fmla="*/ 1090599 w 1783623"/>
                  <a:gd name="connsiteY261" fmla="*/ 797826 h 849871"/>
                  <a:gd name="connsiteX262" fmla="*/ 1080496 w 1783623"/>
                  <a:gd name="connsiteY262" fmla="*/ 789474 h 849871"/>
                  <a:gd name="connsiteX263" fmla="*/ 1070394 w 1783623"/>
                  <a:gd name="connsiteY263" fmla="*/ 781121 h 849871"/>
                  <a:gd name="connsiteX264" fmla="*/ 1060566 w 1783623"/>
                  <a:gd name="connsiteY264" fmla="*/ 771933 h 849871"/>
                  <a:gd name="connsiteX265" fmla="*/ 1051857 w 1783623"/>
                  <a:gd name="connsiteY265" fmla="*/ 763300 h 849871"/>
                  <a:gd name="connsiteX266" fmla="*/ 1043702 w 1783623"/>
                  <a:gd name="connsiteY266" fmla="*/ 754107 h 849871"/>
                  <a:gd name="connsiteX267" fmla="*/ 1036387 w 1783623"/>
                  <a:gd name="connsiteY267" fmla="*/ 745192 h 849871"/>
                  <a:gd name="connsiteX268" fmla="*/ 1028790 w 1783623"/>
                  <a:gd name="connsiteY268" fmla="*/ 735998 h 849871"/>
                  <a:gd name="connsiteX269" fmla="*/ 1022030 w 1783623"/>
                  <a:gd name="connsiteY269" fmla="*/ 726524 h 849871"/>
                  <a:gd name="connsiteX270" fmla="*/ 1015831 w 1783623"/>
                  <a:gd name="connsiteY270" fmla="*/ 717606 h 849871"/>
                  <a:gd name="connsiteX271" fmla="*/ 1010182 w 1783623"/>
                  <a:gd name="connsiteY271" fmla="*/ 707571 h 849871"/>
                  <a:gd name="connsiteX272" fmla="*/ 1004538 w 1783623"/>
                  <a:gd name="connsiteY272" fmla="*/ 698094 h 849871"/>
                  <a:gd name="connsiteX273" fmla="*/ 999448 w 1783623"/>
                  <a:gd name="connsiteY273" fmla="*/ 688058 h 849871"/>
                  <a:gd name="connsiteX274" fmla="*/ 994638 w 1783623"/>
                  <a:gd name="connsiteY274" fmla="*/ 678300 h 849871"/>
                  <a:gd name="connsiteX275" fmla="*/ 990107 w 1783623"/>
                  <a:gd name="connsiteY275" fmla="*/ 668262 h 849871"/>
                  <a:gd name="connsiteX276" fmla="*/ 986414 w 1783623"/>
                  <a:gd name="connsiteY276" fmla="*/ 658502 h 849871"/>
                  <a:gd name="connsiteX277" fmla="*/ 982159 w 1783623"/>
                  <a:gd name="connsiteY277" fmla="*/ 648186 h 849871"/>
                  <a:gd name="connsiteX278" fmla="*/ 979020 w 1783623"/>
                  <a:gd name="connsiteY278" fmla="*/ 637866 h 849871"/>
                  <a:gd name="connsiteX279" fmla="*/ 973017 w 1783623"/>
                  <a:gd name="connsiteY279" fmla="*/ 616390 h 849871"/>
                  <a:gd name="connsiteX280" fmla="*/ 967852 w 1783623"/>
                  <a:gd name="connsiteY280" fmla="*/ 595191 h 849871"/>
                  <a:gd name="connsiteX281" fmla="*/ 963239 w 1783623"/>
                  <a:gd name="connsiteY281" fmla="*/ 572875 h 849871"/>
                  <a:gd name="connsiteX282" fmla="*/ 959741 w 1783623"/>
                  <a:gd name="connsiteY282" fmla="*/ 550557 h 849871"/>
                  <a:gd name="connsiteX283" fmla="*/ 956798 w 1783623"/>
                  <a:gd name="connsiteY283" fmla="*/ 527678 h 849871"/>
                  <a:gd name="connsiteX284" fmla="*/ 954410 w 1783623"/>
                  <a:gd name="connsiteY284" fmla="*/ 504241 h 849871"/>
                  <a:gd name="connsiteX285" fmla="*/ 952017 w 1783623"/>
                  <a:gd name="connsiteY285" fmla="*/ 480245 h 849871"/>
                  <a:gd name="connsiteX286" fmla="*/ 947780 w 1783623"/>
                  <a:gd name="connsiteY286" fmla="*/ 430579 h 84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</a:cxnLst>
                <a:rect l="l" t="t" r="r" b="b"/>
                <a:pathLst>
                  <a:path w="1783623" h="849871">
                    <a:moveTo>
                      <a:pt x="846880" y="336"/>
                    </a:moveTo>
                    <a:lnTo>
                      <a:pt x="837080" y="431061"/>
                    </a:lnTo>
                    <a:lnTo>
                      <a:pt x="833768" y="480476"/>
                    </a:lnTo>
                    <a:lnTo>
                      <a:pt x="831689" y="504486"/>
                    </a:lnTo>
                    <a:lnTo>
                      <a:pt x="829883" y="527658"/>
                    </a:lnTo>
                    <a:lnTo>
                      <a:pt x="826961" y="550833"/>
                    </a:lnTo>
                    <a:lnTo>
                      <a:pt x="823754" y="573171"/>
                    </a:lnTo>
                    <a:lnTo>
                      <a:pt x="819709" y="595231"/>
                    </a:lnTo>
                    <a:lnTo>
                      <a:pt x="814824" y="617015"/>
                    </a:lnTo>
                    <a:lnTo>
                      <a:pt x="812100" y="627629"/>
                    </a:lnTo>
                    <a:lnTo>
                      <a:pt x="808819" y="638243"/>
                    </a:lnTo>
                    <a:lnTo>
                      <a:pt x="805815" y="648578"/>
                    </a:lnTo>
                    <a:lnTo>
                      <a:pt x="801971" y="658635"/>
                    </a:lnTo>
                    <a:lnTo>
                      <a:pt x="798128" y="668693"/>
                    </a:lnTo>
                    <a:lnTo>
                      <a:pt x="794007" y="679030"/>
                    </a:lnTo>
                    <a:lnTo>
                      <a:pt x="789043" y="688533"/>
                    </a:lnTo>
                    <a:lnTo>
                      <a:pt x="784083" y="698593"/>
                    </a:lnTo>
                    <a:lnTo>
                      <a:pt x="778561" y="708096"/>
                    </a:lnTo>
                    <a:lnTo>
                      <a:pt x="773320" y="717877"/>
                    </a:lnTo>
                    <a:lnTo>
                      <a:pt x="766959" y="727104"/>
                    </a:lnTo>
                    <a:lnTo>
                      <a:pt x="760040" y="736330"/>
                    </a:lnTo>
                    <a:lnTo>
                      <a:pt x="753121" y="745558"/>
                    </a:lnTo>
                    <a:lnTo>
                      <a:pt x="745924" y="755064"/>
                    </a:lnTo>
                    <a:lnTo>
                      <a:pt x="737884" y="763737"/>
                    </a:lnTo>
                    <a:lnTo>
                      <a:pt x="729009" y="772689"/>
                    </a:lnTo>
                    <a:lnTo>
                      <a:pt x="719857" y="781922"/>
                    </a:lnTo>
                    <a:lnTo>
                      <a:pt x="709866" y="790877"/>
                    </a:lnTo>
                    <a:lnTo>
                      <a:pt x="699309" y="798717"/>
                    </a:lnTo>
                    <a:lnTo>
                      <a:pt x="688748" y="805998"/>
                    </a:lnTo>
                    <a:lnTo>
                      <a:pt x="677626" y="812723"/>
                    </a:lnTo>
                    <a:lnTo>
                      <a:pt x="666504" y="819448"/>
                    </a:lnTo>
                    <a:lnTo>
                      <a:pt x="655374" y="825056"/>
                    </a:lnTo>
                    <a:lnTo>
                      <a:pt x="643406" y="830387"/>
                    </a:lnTo>
                    <a:lnTo>
                      <a:pt x="631707" y="834322"/>
                    </a:lnTo>
                    <a:lnTo>
                      <a:pt x="619172" y="838537"/>
                    </a:lnTo>
                    <a:lnTo>
                      <a:pt x="607189" y="841636"/>
                    </a:lnTo>
                    <a:lnTo>
                      <a:pt x="594925" y="844455"/>
                    </a:lnTo>
                    <a:lnTo>
                      <a:pt x="582935" y="846436"/>
                    </a:lnTo>
                    <a:lnTo>
                      <a:pt x="570105" y="848140"/>
                    </a:lnTo>
                    <a:lnTo>
                      <a:pt x="557827" y="848727"/>
                    </a:lnTo>
                    <a:lnTo>
                      <a:pt x="545553" y="849871"/>
                    </a:lnTo>
                    <a:lnTo>
                      <a:pt x="532708" y="849343"/>
                    </a:lnTo>
                    <a:lnTo>
                      <a:pt x="520143" y="848534"/>
                    </a:lnTo>
                    <a:lnTo>
                      <a:pt x="507849" y="846887"/>
                    </a:lnTo>
                    <a:lnTo>
                      <a:pt x="495276" y="844963"/>
                    </a:lnTo>
                    <a:lnTo>
                      <a:pt x="483257" y="842478"/>
                    </a:lnTo>
                    <a:lnTo>
                      <a:pt x="470674" y="838878"/>
                    </a:lnTo>
                    <a:lnTo>
                      <a:pt x="458925" y="834997"/>
                    </a:lnTo>
                    <a:lnTo>
                      <a:pt x="446895" y="830838"/>
                    </a:lnTo>
                    <a:lnTo>
                      <a:pt x="435416" y="825560"/>
                    </a:lnTo>
                    <a:lnTo>
                      <a:pt x="423938" y="820283"/>
                    </a:lnTo>
                    <a:lnTo>
                      <a:pt x="412730" y="813610"/>
                    </a:lnTo>
                    <a:lnTo>
                      <a:pt x="401521" y="806936"/>
                    </a:lnTo>
                    <a:lnTo>
                      <a:pt x="390586" y="799425"/>
                    </a:lnTo>
                    <a:lnTo>
                      <a:pt x="380488" y="791633"/>
                    </a:lnTo>
                    <a:lnTo>
                      <a:pt x="370382" y="782722"/>
                    </a:lnTo>
                    <a:lnTo>
                      <a:pt x="360272" y="773255"/>
                    </a:lnTo>
                    <a:lnTo>
                      <a:pt x="349594" y="762114"/>
                    </a:lnTo>
                    <a:lnTo>
                      <a:pt x="340028" y="750413"/>
                    </a:lnTo>
                    <a:lnTo>
                      <a:pt x="331016" y="738152"/>
                    </a:lnTo>
                    <a:lnTo>
                      <a:pt x="322564" y="725890"/>
                    </a:lnTo>
                    <a:lnTo>
                      <a:pt x="315787" y="713623"/>
                    </a:lnTo>
                    <a:lnTo>
                      <a:pt x="309562" y="700797"/>
                    </a:lnTo>
                    <a:lnTo>
                      <a:pt x="304453" y="687411"/>
                    </a:lnTo>
                    <a:lnTo>
                      <a:pt x="299900" y="674023"/>
                    </a:lnTo>
                    <a:lnTo>
                      <a:pt x="295903" y="660075"/>
                    </a:lnTo>
                    <a:lnTo>
                      <a:pt x="293022" y="646125"/>
                    </a:lnTo>
                    <a:lnTo>
                      <a:pt x="290700" y="632174"/>
                    </a:lnTo>
                    <a:lnTo>
                      <a:pt x="289494" y="618220"/>
                    </a:lnTo>
                    <a:lnTo>
                      <a:pt x="288565" y="603986"/>
                    </a:lnTo>
                    <a:lnTo>
                      <a:pt x="288472" y="589472"/>
                    </a:lnTo>
                    <a:lnTo>
                      <a:pt x="289776" y="575233"/>
                    </a:lnTo>
                    <a:lnTo>
                      <a:pt x="291636" y="560434"/>
                    </a:lnTo>
                    <a:lnTo>
                      <a:pt x="276573" y="562144"/>
                    </a:lnTo>
                    <a:lnTo>
                      <a:pt x="262065" y="563294"/>
                    </a:lnTo>
                    <a:lnTo>
                      <a:pt x="247550" y="563327"/>
                    </a:lnTo>
                    <a:lnTo>
                      <a:pt x="233590" y="562801"/>
                    </a:lnTo>
                    <a:lnTo>
                      <a:pt x="219345" y="561438"/>
                    </a:lnTo>
                    <a:lnTo>
                      <a:pt x="205374" y="559237"/>
                    </a:lnTo>
                    <a:lnTo>
                      <a:pt x="191400" y="556478"/>
                    </a:lnTo>
                    <a:lnTo>
                      <a:pt x="177980" y="553159"/>
                    </a:lnTo>
                    <a:lnTo>
                      <a:pt x="164553" y="548723"/>
                    </a:lnTo>
                    <a:lnTo>
                      <a:pt x="151122" y="543729"/>
                    </a:lnTo>
                    <a:lnTo>
                      <a:pt x="137962" y="537339"/>
                    </a:lnTo>
                    <a:lnTo>
                      <a:pt x="125356" y="530390"/>
                    </a:lnTo>
                    <a:lnTo>
                      <a:pt x="113020" y="522045"/>
                    </a:lnTo>
                    <a:lnTo>
                      <a:pt x="100681" y="513140"/>
                    </a:lnTo>
                    <a:lnTo>
                      <a:pt x="88897" y="503677"/>
                    </a:lnTo>
                    <a:lnTo>
                      <a:pt x="77664" y="493096"/>
                    </a:lnTo>
                    <a:lnTo>
                      <a:pt x="68389" y="483346"/>
                    </a:lnTo>
                    <a:lnTo>
                      <a:pt x="59673" y="473598"/>
                    </a:lnTo>
                    <a:lnTo>
                      <a:pt x="51231" y="463010"/>
                    </a:lnTo>
                    <a:lnTo>
                      <a:pt x="43625" y="452141"/>
                    </a:lnTo>
                    <a:lnTo>
                      <a:pt x="36854" y="440991"/>
                    </a:lnTo>
                    <a:lnTo>
                      <a:pt x="30365" y="430120"/>
                    </a:lnTo>
                    <a:lnTo>
                      <a:pt x="24707" y="418410"/>
                    </a:lnTo>
                    <a:lnTo>
                      <a:pt x="19611" y="407255"/>
                    </a:lnTo>
                    <a:lnTo>
                      <a:pt x="15066" y="394984"/>
                    </a:lnTo>
                    <a:lnTo>
                      <a:pt x="11083" y="383269"/>
                    </a:lnTo>
                    <a:lnTo>
                      <a:pt x="7655" y="370996"/>
                    </a:lnTo>
                    <a:lnTo>
                      <a:pt x="4784" y="358721"/>
                    </a:lnTo>
                    <a:lnTo>
                      <a:pt x="2750" y="346165"/>
                    </a:lnTo>
                    <a:lnTo>
                      <a:pt x="996" y="333886"/>
                    </a:lnTo>
                    <a:lnTo>
                      <a:pt x="78" y="321328"/>
                    </a:lnTo>
                    <a:lnTo>
                      <a:pt x="0" y="309046"/>
                    </a:lnTo>
                    <a:lnTo>
                      <a:pt x="476" y="296205"/>
                    </a:lnTo>
                    <a:lnTo>
                      <a:pt x="955" y="283922"/>
                    </a:lnTo>
                    <a:lnTo>
                      <a:pt x="2548" y="271077"/>
                    </a:lnTo>
                    <a:lnTo>
                      <a:pt x="4425" y="259071"/>
                    </a:lnTo>
                    <a:lnTo>
                      <a:pt x="7137" y="246783"/>
                    </a:lnTo>
                    <a:lnTo>
                      <a:pt x="10131" y="234774"/>
                    </a:lnTo>
                    <a:lnTo>
                      <a:pt x="14238" y="222202"/>
                    </a:lnTo>
                    <a:lnTo>
                      <a:pt x="18352" y="210748"/>
                    </a:lnTo>
                    <a:lnTo>
                      <a:pt x="23297" y="198455"/>
                    </a:lnTo>
                    <a:lnTo>
                      <a:pt x="29089" y="187556"/>
                    </a:lnTo>
                    <a:lnTo>
                      <a:pt x="35435" y="176097"/>
                    </a:lnTo>
                    <a:lnTo>
                      <a:pt x="42344" y="165195"/>
                    </a:lnTo>
                    <a:lnTo>
                      <a:pt x="49534" y="154572"/>
                    </a:lnTo>
                    <a:lnTo>
                      <a:pt x="57281" y="143946"/>
                    </a:lnTo>
                    <a:lnTo>
                      <a:pt x="65868" y="133600"/>
                    </a:lnTo>
                    <a:lnTo>
                      <a:pt x="75021" y="124367"/>
                    </a:lnTo>
                    <a:lnTo>
                      <a:pt x="83896" y="115414"/>
                    </a:lnTo>
                    <a:lnTo>
                      <a:pt x="92498" y="107299"/>
                    </a:lnTo>
                    <a:lnTo>
                      <a:pt x="101941" y="100021"/>
                    </a:lnTo>
                    <a:lnTo>
                      <a:pt x="111108" y="93021"/>
                    </a:lnTo>
                    <a:lnTo>
                      <a:pt x="120556" y="86301"/>
                    </a:lnTo>
                    <a:lnTo>
                      <a:pt x="129726" y="79860"/>
                    </a:lnTo>
                    <a:lnTo>
                      <a:pt x="139180" y="74255"/>
                    </a:lnTo>
                    <a:lnTo>
                      <a:pt x="148635" y="68650"/>
                    </a:lnTo>
                    <a:lnTo>
                      <a:pt x="158651" y="63603"/>
                    </a:lnTo>
                    <a:lnTo>
                      <a:pt x="168391" y="58835"/>
                    </a:lnTo>
                    <a:lnTo>
                      <a:pt x="178693" y="54625"/>
                    </a:lnTo>
                    <a:lnTo>
                      <a:pt x="188716" y="50693"/>
                    </a:lnTo>
                    <a:lnTo>
                      <a:pt x="198740" y="46763"/>
                    </a:lnTo>
                    <a:lnTo>
                      <a:pt x="208767" y="43390"/>
                    </a:lnTo>
                    <a:lnTo>
                      <a:pt x="219353" y="40017"/>
                    </a:lnTo>
                    <a:lnTo>
                      <a:pt x="229942" y="37201"/>
                    </a:lnTo>
                    <a:lnTo>
                      <a:pt x="251683" y="32126"/>
                    </a:lnTo>
                    <a:lnTo>
                      <a:pt x="273707" y="27890"/>
                    </a:lnTo>
                    <a:lnTo>
                      <a:pt x="296297" y="24767"/>
                    </a:lnTo>
                    <a:lnTo>
                      <a:pt x="319165" y="21365"/>
                    </a:lnTo>
                    <a:lnTo>
                      <a:pt x="342320" y="19358"/>
                    </a:lnTo>
                    <a:lnTo>
                      <a:pt x="366313" y="17070"/>
                    </a:lnTo>
                    <a:lnTo>
                      <a:pt x="415977" y="13606"/>
                    </a:lnTo>
                    <a:close/>
                    <a:moveTo>
                      <a:pt x="932918" y="0"/>
                    </a:moveTo>
                    <a:lnTo>
                      <a:pt x="1363332" y="11396"/>
                    </a:lnTo>
                    <a:lnTo>
                      <a:pt x="1413310" y="14921"/>
                    </a:lnTo>
                    <a:lnTo>
                      <a:pt x="1437326" y="17104"/>
                    </a:lnTo>
                    <a:lnTo>
                      <a:pt x="1460783" y="19289"/>
                    </a:lnTo>
                    <a:lnTo>
                      <a:pt x="1483408" y="22313"/>
                    </a:lnTo>
                    <a:lnTo>
                      <a:pt x="1506034" y="25335"/>
                    </a:lnTo>
                    <a:lnTo>
                      <a:pt x="1528112" y="30035"/>
                    </a:lnTo>
                    <a:lnTo>
                      <a:pt x="1549910" y="34455"/>
                    </a:lnTo>
                    <a:lnTo>
                      <a:pt x="1560534" y="37224"/>
                    </a:lnTo>
                    <a:lnTo>
                      <a:pt x="1571160" y="40551"/>
                    </a:lnTo>
                    <a:lnTo>
                      <a:pt x="1581229" y="43879"/>
                    </a:lnTo>
                    <a:lnTo>
                      <a:pt x="1591583" y="48044"/>
                    </a:lnTo>
                    <a:lnTo>
                      <a:pt x="1601375" y="51652"/>
                    </a:lnTo>
                    <a:lnTo>
                      <a:pt x="1611728" y="55816"/>
                    </a:lnTo>
                    <a:lnTo>
                      <a:pt x="1621528" y="60541"/>
                    </a:lnTo>
                    <a:lnTo>
                      <a:pt x="1631607" y="65544"/>
                    </a:lnTo>
                    <a:lnTo>
                      <a:pt x="1641133" y="71105"/>
                    </a:lnTo>
                    <a:lnTo>
                      <a:pt x="1650940" y="76946"/>
                    </a:lnTo>
                    <a:lnTo>
                      <a:pt x="1660188" y="82787"/>
                    </a:lnTo>
                    <a:lnTo>
                      <a:pt x="1669444" y="89744"/>
                    </a:lnTo>
                    <a:lnTo>
                      <a:pt x="1679258" y="96702"/>
                    </a:lnTo>
                    <a:lnTo>
                      <a:pt x="1687959" y="104218"/>
                    </a:lnTo>
                    <a:lnTo>
                      <a:pt x="1697223" y="112293"/>
                    </a:lnTo>
                    <a:lnTo>
                      <a:pt x="1706209" y="120647"/>
                    </a:lnTo>
                    <a:lnTo>
                      <a:pt x="1715482" y="130395"/>
                    </a:lnTo>
                    <a:lnTo>
                      <a:pt x="1723922" y="140425"/>
                    </a:lnTo>
                    <a:lnTo>
                      <a:pt x="1731807" y="151013"/>
                    </a:lnTo>
                    <a:lnTo>
                      <a:pt x="1739692" y="161602"/>
                    </a:lnTo>
                    <a:lnTo>
                      <a:pt x="1746741" y="172471"/>
                    </a:lnTo>
                    <a:lnTo>
                      <a:pt x="1752677" y="183901"/>
                    </a:lnTo>
                    <a:lnTo>
                      <a:pt x="1758333" y="195052"/>
                    </a:lnTo>
                    <a:lnTo>
                      <a:pt x="1763714" y="207041"/>
                    </a:lnTo>
                    <a:lnTo>
                      <a:pt x="1768258" y="218753"/>
                    </a:lnTo>
                    <a:lnTo>
                      <a:pt x="1772247" y="231024"/>
                    </a:lnTo>
                    <a:lnTo>
                      <a:pt x="1775115" y="242739"/>
                    </a:lnTo>
                    <a:lnTo>
                      <a:pt x="1777987" y="255012"/>
                    </a:lnTo>
                    <a:lnTo>
                      <a:pt x="1780302" y="267286"/>
                    </a:lnTo>
                    <a:lnTo>
                      <a:pt x="1782062" y="280121"/>
                    </a:lnTo>
                    <a:lnTo>
                      <a:pt x="1782702" y="292398"/>
                    </a:lnTo>
                    <a:lnTo>
                      <a:pt x="1783623" y="304954"/>
                    </a:lnTo>
                    <a:lnTo>
                      <a:pt x="1783427" y="317514"/>
                    </a:lnTo>
                    <a:lnTo>
                      <a:pt x="1782115" y="330074"/>
                    </a:lnTo>
                    <a:lnTo>
                      <a:pt x="1781081" y="342356"/>
                    </a:lnTo>
                    <a:lnTo>
                      <a:pt x="1778929" y="354640"/>
                    </a:lnTo>
                    <a:lnTo>
                      <a:pt x="1776501" y="367203"/>
                    </a:lnTo>
                    <a:lnTo>
                      <a:pt x="1773234" y="379488"/>
                    </a:lnTo>
                    <a:lnTo>
                      <a:pt x="1769404" y="391217"/>
                    </a:lnTo>
                    <a:lnTo>
                      <a:pt x="1765021" y="403506"/>
                    </a:lnTo>
                    <a:lnTo>
                      <a:pt x="1760072" y="414679"/>
                    </a:lnTo>
                    <a:lnTo>
                      <a:pt x="1754568" y="426411"/>
                    </a:lnTo>
                    <a:lnTo>
                      <a:pt x="1747946" y="437588"/>
                    </a:lnTo>
                    <a:lnTo>
                      <a:pt x="1741599" y="448484"/>
                    </a:lnTo>
                    <a:lnTo>
                      <a:pt x="1734136" y="459384"/>
                    </a:lnTo>
                    <a:lnTo>
                      <a:pt x="1725834" y="470006"/>
                    </a:lnTo>
                    <a:lnTo>
                      <a:pt x="1717247" y="479791"/>
                    </a:lnTo>
                    <a:lnTo>
                      <a:pt x="1708104" y="489577"/>
                    </a:lnTo>
                    <a:lnTo>
                      <a:pt x="1697011" y="500204"/>
                    </a:lnTo>
                    <a:lnTo>
                      <a:pt x="1685353" y="509716"/>
                    </a:lnTo>
                    <a:lnTo>
                      <a:pt x="1673134" y="518672"/>
                    </a:lnTo>
                    <a:lnTo>
                      <a:pt x="1660909" y="527069"/>
                    </a:lnTo>
                    <a:lnTo>
                      <a:pt x="1648120" y="534352"/>
                    </a:lnTo>
                    <a:lnTo>
                      <a:pt x="1635601" y="540238"/>
                    </a:lnTo>
                    <a:lnTo>
                      <a:pt x="1622238" y="545289"/>
                    </a:lnTo>
                    <a:lnTo>
                      <a:pt x="1608596" y="550061"/>
                    </a:lnTo>
                    <a:lnTo>
                      <a:pt x="1595503" y="553715"/>
                    </a:lnTo>
                    <a:lnTo>
                      <a:pt x="1581287" y="556257"/>
                    </a:lnTo>
                    <a:lnTo>
                      <a:pt x="1567348" y="558519"/>
                    </a:lnTo>
                    <a:lnTo>
                      <a:pt x="1553402" y="559663"/>
                    </a:lnTo>
                    <a:lnTo>
                      <a:pt x="1538894" y="560251"/>
                    </a:lnTo>
                    <a:lnTo>
                      <a:pt x="1524664" y="560559"/>
                    </a:lnTo>
                    <a:lnTo>
                      <a:pt x="1510421" y="559193"/>
                    </a:lnTo>
                    <a:lnTo>
                      <a:pt x="1495340" y="557549"/>
                    </a:lnTo>
                    <a:lnTo>
                      <a:pt x="1497392" y="572336"/>
                    </a:lnTo>
                    <a:lnTo>
                      <a:pt x="1498605" y="586845"/>
                    </a:lnTo>
                    <a:lnTo>
                      <a:pt x="1498419" y="601078"/>
                    </a:lnTo>
                    <a:lnTo>
                      <a:pt x="1497958" y="615591"/>
                    </a:lnTo>
                    <a:lnTo>
                      <a:pt x="1496935" y="629547"/>
                    </a:lnTo>
                    <a:lnTo>
                      <a:pt x="1494794" y="643505"/>
                    </a:lnTo>
                    <a:lnTo>
                      <a:pt x="1492377" y="657743"/>
                    </a:lnTo>
                    <a:lnTo>
                      <a:pt x="1488560" y="671146"/>
                    </a:lnTo>
                    <a:lnTo>
                      <a:pt x="1484461" y="684271"/>
                    </a:lnTo>
                    <a:lnTo>
                      <a:pt x="1479249" y="697956"/>
                    </a:lnTo>
                    <a:lnTo>
                      <a:pt x="1473195" y="710805"/>
                    </a:lnTo>
                    <a:lnTo>
                      <a:pt x="1466301" y="723379"/>
                    </a:lnTo>
                    <a:lnTo>
                      <a:pt x="1458012" y="735675"/>
                    </a:lnTo>
                    <a:lnTo>
                      <a:pt x="1449162" y="747971"/>
                    </a:lnTo>
                    <a:lnTo>
                      <a:pt x="1439751" y="759712"/>
                    </a:lnTo>
                    <a:lnTo>
                      <a:pt x="1429221" y="770896"/>
                    </a:lnTo>
                    <a:lnTo>
                      <a:pt x="1419237" y="780406"/>
                    </a:lnTo>
                    <a:lnTo>
                      <a:pt x="1409251" y="789357"/>
                    </a:lnTo>
                    <a:lnTo>
                      <a:pt x="1399255" y="797192"/>
                    </a:lnTo>
                    <a:lnTo>
                      <a:pt x="1388421" y="804749"/>
                    </a:lnTo>
                    <a:lnTo>
                      <a:pt x="1377303" y="811469"/>
                    </a:lnTo>
                    <a:lnTo>
                      <a:pt x="1366185" y="818189"/>
                    </a:lnTo>
                    <a:lnTo>
                      <a:pt x="1354778" y="823516"/>
                    </a:lnTo>
                    <a:lnTo>
                      <a:pt x="1343370" y="828841"/>
                    </a:lnTo>
                    <a:lnTo>
                      <a:pt x="1331398" y="833052"/>
                    </a:lnTo>
                    <a:lnTo>
                      <a:pt x="1319703" y="836983"/>
                    </a:lnTo>
                    <a:lnTo>
                      <a:pt x="1307170" y="840636"/>
                    </a:lnTo>
                    <a:lnTo>
                      <a:pt x="1294627" y="843175"/>
                    </a:lnTo>
                    <a:lnTo>
                      <a:pt x="1282641" y="845152"/>
                    </a:lnTo>
                    <a:lnTo>
                      <a:pt x="1270091" y="846573"/>
                    </a:lnTo>
                    <a:lnTo>
                      <a:pt x="1257820" y="847716"/>
                    </a:lnTo>
                    <a:lnTo>
                      <a:pt x="1245540" y="847740"/>
                    </a:lnTo>
                    <a:lnTo>
                      <a:pt x="1232699" y="847209"/>
                    </a:lnTo>
                    <a:lnTo>
                      <a:pt x="1220416" y="846676"/>
                    </a:lnTo>
                    <a:lnTo>
                      <a:pt x="1207567" y="845027"/>
                    </a:lnTo>
                    <a:lnTo>
                      <a:pt x="1195273" y="842820"/>
                    </a:lnTo>
                    <a:lnTo>
                      <a:pt x="1182975" y="840054"/>
                    </a:lnTo>
                    <a:lnTo>
                      <a:pt x="1171236" y="837288"/>
                    </a:lnTo>
                    <a:lnTo>
                      <a:pt x="1158930" y="833406"/>
                    </a:lnTo>
                    <a:lnTo>
                      <a:pt x="1146902" y="829245"/>
                    </a:lnTo>
                    <a:lnTo>
                      <a:pt x="1135144" y="823688"/>
                    </a:lnTo>
                    <a:lnTo>
                      <a:pt x="1123667" y="818409"/>
                    </a:lnTo>
                    <a:lnTo>
                      <a:pt x="1112740" y="812013"/>
                    </a:lnTo>
                    <a:lnTo>
                      <a:pt x="1101533" y="805338"/>
                    </a:lnTo>
                    <a:lnTo>
                      <a:pt x="1090599" y="797826"/>
                    </a:lnTo>
                    <a:lnTo>
                      <a:pt x="1080496" y="789474"/>
                    </a:lnTo>
                    <a:lnTo>
                      <a:pt x="1070394" y="781121"/>
                    </a:lnTo>
                    <a:lnTo>
                      <a:pt x="1060566" y="771933"/>
                    </a:lnTo>
                    <a:lnTo>
                      <a:pt x="1051857" y="763300"/>
                    </a:lnTo>
                    <a:lnTo>
                      <a:pt x="1043702" y="754107"/>
                    </a:lnTo>
                    <a:lnTo>
                      <a:pt x="1036387" y="745192"/>
                    </a:lnTo>
                    <a:lnTo>
                      <a:pt x="1028790" y="735998"/>
                    </a:lnTo>
                    <a:lnTo>
                      <a:pt x="1022030" y="726524"/>
                    </a:lnTo>
                    <a:lnTo>
                      <a:pt x="1015831" y="717606"/>
                    </a:lnTo>
                    <a:lnTo>
                      <a:pt x="1010182" y="707571"/>
                    </a:lnTo>
                    <a:lnTo>
                      <a:pt x="1004538" y="698094"/>
                    </a:lnTo>
                    <a:lnTo>
                      <a:pt x="999448" y="688058"/>
                    </a:lnTo>
                    <a:lnTo>
                      <a:pt x="994638" y="678300"/>
                    </a:lnTo>
                    <a:lnTo>
                      <a:pt x="990107" y="668262"/>
                    </a:lnTo>
                    <a:lnTo>
                      <a:pt x="986414" y="658502"/>
                    </a:lnTo>
                    <a:lnTo>
                      <a:pt x="982159" y="648186"/>
                    </a:lnTo>
                    <a:lnTo>
                      <a:pt x="979020" y="637866"/>
                    </a:lnTo>
                    <a:lnTo>
                      <a:pt x="973017" y="616390"/>
                    </a:lnTo>
                    <a:lnTo>
                      <a:pt x="967852" y="595191"/>
                    </a:lnTo>
                    <a:lnTo>
                      <a:pt x="963239" y="572875"/>
                    </a:lnTo>
                    <a:lnTo>
                      <a:pt x="959741" y="550557"/>
                    </a:lnTo>
                    <a:lnTo>
                      <a:pt x="956798" y="527678"/>
                    </a:lnTo>
                    <a:lnTo>
                      <a:pt x="954410" y="504241"/>
                    </a:lnTo>
                    <a:lnTo>
                      <a:pt x="952017" y="480245"/>
                    </a:lnTo>
                    <a:lnTo>
                      <a:pt x="947780" y="430579"/>
                    </a:lnTo>
                    <a:close/>
                  </a:path>
                </a:pathLst>
              </a:custGeom>
              <a:solidFill>
                <a:srgbClr val="5482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 dirty="0">
                  <a:latin typeface="字魂70号-灵悦黑体" panose="00000500000000000000" pitchFamily="2" charset="-122"/>
                  <a:ea typeface="字魂70号-灵悦黑体" panose="00000500000000000000" pitchFamily="2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74" name="Freeform 18">
                <a:extLst>
                  <a:ext uri="{FF2B5EF4-FFF2-40B4-BE49-F238E27FC236}">
                    <a16:creationId xmlns:a16="http://schemas.microsoft.com/office/drawing/2014/main" id="{68DD16B9-7719-4087-98BF-2B69966DC02C}"/>
                  </a:ext>
                </a:extLst>
              </p:cNvPr>
              <p:cNvSpPr/>
              <p:nvPr/>
            </p:nvSpPr>
            <p:spPr bwMode="auto">
              <a:xfrm>
                <a:off x="5428985" y="3252092"/>
                <a:ext cx="426843" cy="426842"/>
              </a:xfrm>
              <a:custGeom>
                <a:avLst/>
                <a:gdLst>
                  <a:gd name="T0" fmla="*/ 266 w 360"/>
                  <a:gd name="T1" fmla="*/ 360 h 360"/>
                  <a:gd name="T2" fmla="*/ 294 w 360"/>
                  <a:gd name="T3" fmla="*/ 331 h 360"/>
                  <a:gd name="T4" fmla="*/ 245 w 360"/>
                  <a:gd name="T5" fmla="*/ 155 h 360"/>
                  <a:gd name="T6" fmla="*/ 318 w 360"/>
                  <a:gd name="T7" fmla="*/ 82 h 360"/>
                  <a:gd name="T8" fmla="*/ 340 w 360"/>
                  <a:gd name="T9" fmla="*/ 19 h 360"/>
                  <a:gd name="T10" fmla="*/ 278 w 360"/>
                  <a:gd name="T11" fmla="*/ 42 h 360"/>
                  <a:gd name="T12" fmla="*/ 205 w 360"/>
                  <a:gd name="T13" fmla="*/ 115 h 360"/>
                  <a:gd name="T14" fmla="*/ 28 w 360"/>
                  <a:gd name="T15" fmla="*/ 65 h 360"/>
                  <a:gd name="T16" fmla="*/ 0 w 360"/>
                  <a:gd name="T17" fmla="*/ 94 h 360"/>
                  <a:gd name="T18" fmla="*/ 148 w 360"/>
                  <a:gd name="T19" fmla="*/ 172 h 360"/>
                  <a:gd name="T20" fmla="*/ 98 w 360"/>
                  <a:gd name="T21" fmla="*/ 222 h 360"/>
                  <a:gd name="T22" fmla="*/ 38 w 360"/>
                  <a:gd name="T23" fmla="*/ 226 h 360"/>
                  <a:gd name="T24" fmla="*/ 9 w 360"/>
                  <a:gd name="T25" fmla="*/ 254 h 360"/>
                  <a:gd name="T26" fmla="*/ 80 w 360"/>
                  <a:gd name="T27" fmla="*/ 280 h 360"/>
                  <a:gd name="T28" fmla="*/ 105 w 360"/>
                  <a:gd name="T29" fmla="*/ 350 h 360"/>
                  <a:gd name="T30" fmla="*/ 134 w 360"/>
                  <a:gd name="T31" fmla="*/ 322 h 360"/>
                  <a:gd name="T32" fmla="*/ 137 w 360"/>
                  <a:gd name="T33" fmla="*/ 262 h 360"/>
                  <a:gd name="T34" fmla="*/ 188 w 360"/>
                  <a:gd name="T35" fmla="*/ 211 h 360"/>
                  <a:gd name="T36" fmla="*/ 266 w 360"/>
                  <a:gd name="T3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0" h="360">
                    <a:moveTo>
                      <a:pt x="266" y="360"/>
                    </a:moveTo>
                    <a:cubicBezTo>
                      <a:pt x="294" y="331"/>
                      <a:pt x="294" y="331"/>
                      <a:pt x="294" y="331"/>
                    </a:cubicBezTo>
                    <a:cubicBezTo>
                      <a:pt x="245" y="155"/>
                      <a:pt x="245" y="155"/>
                      <a:pt x="245" y="155"/>
                    </a:cubicBezTo>
                    <a:cubicBezTo>
                      <a:pt x="318" y="82"/>
                      <a:pt x="318" y="82"/>
                      <a:pt x="318" y="82"/>
                    </a:cubicBezTo>
                    <a:cubicBezTo>
                      <a:pt x="318" y="82"/>
                      <a:pt x="360" y="39"/>
                      <a:pt x="340" y="19"/>
                    </a:cubicBezTo>
                    <a:cubicBezTo>
                      <a:pt x="320" y="0"/>
                      <a:pt x="278" y="42"/>
                      <a:pt x="278" y="42"/>
                    </a:cubicBezTo>
                    <a:cubicBezTo>
                      <a:pt x="205" y="115"/>
                      <a:pt x="205" y="115"/>
                      <a:pt x="205" y="11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148" y="172"/>
                      <a:pt x="148" y="172"/>
                      <a:pt x="148" y="17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9" y="254"/>
                      <a:pt x="9" y="254"/>
                      <a:pt x="9" y="254"/>
                    </a:cubicBezTo>
                    <a:cubicBezTo>
                      <a:pt x="80" y="280"/>
                      <a:pt x="80" y="280"/>
                      <a:pt x="80" y="280"/>
                    </a:cubicBezTo>
                    <a:cubicBezTo>
                      <a:pt x="105" y="350"/>
                      <a:pt x="105" y="350"/>
                      <a:pt x="105" y="350"/>
                    </a:cubicBezTo>
                    <a:cubicBezTo>
                      <a:pt x="134" y="322"/>
                      <a:pt x="134" y="322"/>
                      <a:pt x="134" y="322"/>
                    </a:cubicBezTo>
                    <a:cubicBezTo>
                      <a:pt x="137" y="262"/>
                      <a:pt x="137" y="262"/>
                      <a:pt x="137" y="262"/>
                    </a:cubicBezTo>
                    <a:cubicBezTo>
                      <a:pt x="188" y="211"/>
                      <a:pt x="188" y="211"/>
                      <a:pt x="188" y="211"/>
                    </a:cubicBezTo>
                    <a:lnTo>
                      <a:pt x="266" y="3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dirty="0">
                  <a:latin typeface="字魂70号-灵悦黑体" panose="00000500000000000000" pitchFamily="2" charset="-122"/>
                  <a:ea typeface="字魂70号-灵悦黑体" panose="00000500000000000000" pitchFamily="2" charset="-122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75" name="Freeform 21">
                <a:extLst>
                  <a:ext uri="{FF2B5EF4-FFF2-40B4-BE49-F238E27FC236}">
                    <a16:creationId xmlns:a16="http://schemas.microsoft.com/office/drawing/2014/main" id="{DAD2B9A2-E0A6-4BC8-AD9A-C237E7C486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6029" y="3279080"/>
                <a:ext cx="483352" cy="475127"/>
              </a:xfrm>
              <a:custGeom>
                <a:avLst/>
                <a:gdLst>
                  <a:gd name="T0" fmla="*/ 85 w 99"/>
                  <a:gd name="T1" fmla="*/ 60 h 97"/>
                  <a:gd name="T2" fmla="*/ 99 w 99"/>
                  <a:gd name="T3" fmla="*/ 54 h 97"/>
                  <a:gd name="T4" fmla="*/ 99 w 99"/>
                  <a:gd name="T5" fmla="*/ 43 h 97"/>
                  <a:gd name="T6" fmla="*/ 85 w 99"/>
                  <a:gd name="T7" fmla="*/ 38 h 97"/>
                  <a:gd name="T8" fmla="*/ 83 w 99"/>
                  <a:gd name="T9" fmla="*/ 32 h 97"/>
                  <a:gd name="T10" fmla="*/ 88 w 99"/>
                  <a:gd name="T11" fmla="*/ 18 h 97"/>
                  <a:gd name="T12" fmla="*/ 81 w 99"/>
                  <a:gd name="T13" fmla="*/ 11 h 97"/>
                  <a:gd name="T14" fmla="*/ 67 w 99"/>
                  <a:gd name="T15" fmla="*/ 16 h 97"/>
                  <a:gd name="T16" fmla="*/ 61 w 99"/>
                  <a:gd name="T17" fmla="*/ 14 h 97"/>
                  <a:gd name="T18" fmla="*/ 55 w 99"/>
                  <a:gd name="T19" fmla="*/ 0 h 97"/>
                  <a:gd name="T20" fmla="*/ 44 w 99"/>
                  <a:gd name="T21" fmla="*/ 0 h 97"/>
                  <a:gd name="T22" fmla="*/ 38 w 99"/>
                  <a:gd name="T23" fmla="*/ 14 h 97"/>
                  <a:gd name="T24" fmla="*/ 32 w 99"/>
                  <a:gd name="T25" fmla="*/ 16 h 97"/>
                  <a:gd name="T26" fmla="*/ 18 w 99"/>
                  <a:gd name="T27" fmla="*/ 11 h 97"/>
                  <a:gd name="T28" fmla="*/ 10 w 99"/>
                  <a:gd name="T29" fmla="*/ 18 h 97"/>
                  <a:gd name="T30" fmla="*/ 16 w 99"/>
                  <a:gd name="T31" fmla="*/ 32 h 97"/>
                  <a:gd name="T32" fmla="*/ 14 w 99"/>
                  <a:gd name="T33" fmla="*/ 38 h 97"/>
                  <a:gd name="T34" fmla="*/ 0 w 99"/>
                  <a:gd name="T35" fmla="*/ 44 h 97"/>
                  <a:gd name="T36" fmla="*/ 0 w 99"/>
                  <a:gd name="T37" fmla="*/ 54 h 97"/>
                  <a:gd name="T38" fmla="*/ 14 w 99"/>
                  <a:gd name="T39" fmla="*/ 60 h 97"/>
                  <a:gd name="T40" fmla="*/ 16 w 99"/>
                  <a:gd name="T41" fmla="*/ 66 h 97"/>
                  <a:gd name="T42" fmla="*/ 11 w 99"/>
                  <a:gd name="T43" fmla="*/ 79 h 97"/>
                  <a:gd name="T44" fmla="*/ 18 w 99"/>
                  <a:gd name="T45" fmla="*/ 87 h 97"/>
                  <a:gd name="T46" fmla="*/ 32 w 99"/>
                  <a:gd name="T47" fmla="*/ 82 h 97"/>
                  <a:gd name="T48" fmla="*/ 38 w 99"/>
                  <a:gd name="T49" fmla="*/ 84 h 97"/>
                  <a:gd name="T50" fmla="*/ 44 w 99"/>
                  <a:gd name="T51" fmla="*/ 97 h 97"/>
                  <a:gd name="T52" fmla="*/ 55 w 99"/>
                  <a:gd name="T53" fmla="*/ 97 h 97"/>
                  <a:gd name="T54" fmla="*/ 61 w 99"/>
                  <a:gd name="T55" fmla="*/ 84 h 97"/>
                  <a:gd name="T56" fmla="*/ 67 w 99"/>
                  <a:gd name="T57" fmla="*/ 81 h 97"/>
                  <a:gd name="T58" fmla="*/ 81 w 99"/>
                  <a:gd name="T59" fmla="*/ 87 h 97"/>
                  <a:gd name="T60" fmla="*/ 89 w 99"/>
                  <a:gd name="T61" fmla="*/ 79 h 97"/>
                  <a:gd name="T62" fmla="*/ 83 w 99"/>
                  <a:gd name="T63" fmla="*/ 66 h 97"/>
                  <a:gd name="T64" fmla="*/ 85 w 99"/>
                  <a:gd name="T65" fmla="*/ 60 h 97"/>
                  <a:gd name="T66" fmla="*/ 49 w 99"/>
                  <a:gd name="T67" fmla="*/ 64 h 97"/>
                  <a:gd name="T68" fmla="*/ 34 w 99"/>
                  <a:gd name="T69" fmla="*/ 49 h 97"/>
                  <a:gd name="T70" fmla="*/ 49 w 99"/>
                  <a:gd name="T71" fmla="*/ 33 h 97"/>
                  <a:gd name="T72" fmla="*/ 65 w 99"/>
                  <a:gd name="T73" fmla="*/ 49 h 97"/>
                  <a:gd name="T74" fmla="*/ 49 w 99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9" h="97">
                    <a:moveTo>
                      <a:pt x="85" y="60"/>
                    </a:moveTo>
                    <a:cubicBezTo>
                      <a:pt x="85" y="60"/>
                      <a:pt x="99" y="55"/>
                      <a:pt x="99" y="54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2"/>
                      <a:pt x="85" y="38"/>
                      <a:pt x="85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8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5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38" y="14"/>
                      <a:pt x="38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19" y="10"/>
                      <a:pt x="18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9"/>
                      <a:pt x="16" y="32"/>
                      <a:pt x="16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0" y="79"/>
                      <a:pt x="11" y="79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9" y="88"/>
                      <a:pt x="32" y="82"/>
                      <a:pt x="32" y="82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44" y="97"/>
                      <a:pt x="44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81"/>
                      <a:pt x="80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89" y="79"/>
                      <a:pt x="83" y="66"/>
                      <a:pt x="83" y="66"/>
                    </a:cubicBezTo>
                    <a:lnTo>
                      <a:pt x="85" y="60"/>
                    </a:lnTo>
                    <a:close/>
                    <a:moveTo>
                      <a:pt x="49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49" y="33"/>
                    </a:cubicBezTo>
                    <a:cubicBezTo>
                      <a:pt x="58" y="33"/>
                      <a:pt x="65" y="40"/>
                      <a:pt x="65" y="49"/>
                    </a:cubicBezTo>
                    <a:cubicBezTo>
                      <a:pt x="65" y="57"/>
                      <a:pt x="58" y="64"/>
                      <a:pt x="49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60187" tIns="80093" rIns="160187" bIns="80093" numCol="1" anchor="t" anchorCtr="0" compatLnSpc="1"/>
              <a:lstStyle/>
              <a:p>
                <a:endParaRPr lang="en-US" sz="3155" dirty="0">
                  <a:latin typeface="字魂70号-灵悦黑体" panose="00000500000000000000" pitchFamily="2" charset="-122"/>
                  <a:ea typeface="字魂70号-灵悦黑体" panose="00000500000000000000" pitchFamily="2" charset="-122"/>
                  <a:sym typeface="Source Han Serif SC" panose="02020400000000000000" pitchFamily="18" charset="-122"/>
                </a:endParaRPr>
              </a:p>
            </p:txBody>
          </p:sp>
        </p:grpSp>
      </p:grpSp>
      <p:sp>
        <p:nvSpPr>
          <p:cNvPr id="69" name="矩形 1">
            <a:extLst>
              <a:ext uri="{FF2B5EF4-FFF2-40B4-BE49-F238E27FC236}">
                <a16:creationId xmlns:a16="http://schemas.microsoft.com/office/drawing/2014/main" id="{7B30A1E8-0467-46DC-AA71-0B3B5DB2A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746939"/>
            <a:ext cx="2769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400">
                <a:latin typeface="+mj-lt"/>
              </a:rPr>
              <a:t>Hình ảnh thơ tươi sáng, ngôn ngữ giàu tính dân tộc</a:t>
            </a:r>
            <a:endParaRPr lang="en-US" altLang="zh-CN" sz="2400" dirty="0">
              <a:solidFill>
                <a:srgbClr val="548235"/>
              </a:solidFill>
              <a:latin typeface="+mj-lt"/>
              <a:ea typeface="字魂70号-灵悦黑体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66" name="矩形 1">
            <a:extLst>
              <a:ext uri="{FF2B5EF4-FFF2-40B4-BE49-F238E27FC236}">
                <a16:creationId xmlns:a16="http://schemas.microsoft.com/office/drawing/2014/main" id="{E9AADA31-BC81-4B3D-8EEA-E688A54D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715" y="3910733"/>
            <a:ext cx="2769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vi-VN" sz="2400">
                <a:latin typeface="+mj-lt"/>
              </a:rPr>
              <a:t>Thơ gần gũi với hình thức thơ mới, dùng nhiều hình ảnh tượng trưng…</a:t>
            </a:r>
            <a:endParaRPr lang="en-US" sz="2400">
              <a:latin typeface="+mj-lt"/>
            </a:endParaRPr>
          </a:p>
        </p:txBody>
      </p:sp>
      <p:sp>
        <p:nvSpPr>
          <p:cNvPr id="62" name="矩形 1">
            <a:extLst>
              <a:ext uri="{FF2B5EF4-FFF2-40B4-BE49-F238E27FC236}">
                <a16:creationId xmlns:a16="http://schemas.microsoft.com/office/drawing/2014/main" id="{09C825DA-6FE9-4B1A-9C32-4ECAEDBB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241" y="1763049"/>
            <a:ext cx="2769875" cy="114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2400">
                <a:latin typeface="+mj-lt"/>
              </a:rPr>
              <a:t>Ngôn ngữ gợi cảm, giàu nhạc điệu </a:t>
            </a:r>
            <a:endParaRPr lang="en-US" altLang="zh-CN" sz="2400" dirty="0">
              <a:solidFill>
                <a:srgbClr val="548235"/>
              </a:solidFill>
              <a:latin typeface="+mj-lt"/>
              <a:ea typeface="字魂70号-灵悦黑体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60" name="矩形 1">
            <a:extLst>
              <a:ext uri="{FF2B5EF4-FFF2-40B4-BE49-F238E27FC236}">
                <a16:creationId xmlns:a16="http://schemas.microsoft.com/office/drawing/2014/main" id="{284AC224-28DC-4DA1-94C6-A137F17FD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241" y="3734466"/>
            <a:ext cx="2769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vi-VN" sz="2400">
                <a:latin typeface="+mj-lt"/>
              </a:rPr>
              <a:t>Giọng thơ chân thành, sôi nổi, nồng nàn.</a:t>
            </a:r>
            <a:endParaRPr lang="en-US" sz="2400">
              <a:latin typeface="+mj-lt"/>
            </a:endParaRPr>
          </a:p>
        </p:txBody>
      </p:sp>
      <p:pic>
        <p:nvPicPr>
          <p:cNvPr id="79" name="Picture 2" descr="Download free vector búa liềm cờ Đảng mới nhất file SVG, AI, JPG, PDF, EPS,  PNG">
            <a:extLst>
              <a:ext uri="{FF2B5EF4-FFF2-40B4-BE49-F238E27FC236}">
                <a16:creationId xmlns:a16="http://schemas.microsoft.com/office/drawing/2014/main" id="{A1D3183F-F4A2-4C45-B104-A1A383085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96" y="-583565"/>
            <a:ext cx="3250440" cy="23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7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  <p:bldP spid="66" grpId="0"/>
      <p:bldP spid="62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5A580DF8-E270-4550-B78D-B74182AA38C4}"/>
              </a:ext>
            </a:extLst>
          </p:cNvPr>
          <p:cNvGrpSpPr/>
          <p:nvPr/>
        </p:nvGrpSpPr>
        <p:grpSpPr>
          <a:xfrm>
            <a:off x="3191611" y="725481"/>
            <a:ext cx="5808777" cy="3797734"/>
            <a:chOff x="3841660" y="669211"/>
            <a:chExt cx="4578703" cy="3797734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1AA3BB77-9C03-4030-ABFA-82AFFF647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68155" y="669211"/>
              <a:ext cx="4350131" cy="379773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D1BC770-759C-4A45-860A-F6745C5AF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05436">
              <a:off x="7714763" y="2294445"/>
              <a:ext cx="705600" cy="21725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AE3B43D-3C16-4DEB-819D-D1780B2F6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1660" y="2685143"/>
              <a:ext cx="910379" cy="1573558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7CBB101-17AE-42CA-BE20-5661F929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2111" y="3127574"/>
              <a:ext cx="1128849" cy="1339371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9C5ACCF-EEB4-442A-AD7F-11AC4537047F}"/>
                </a:ext>
              </a:extLst>
            </p:cNvPr>
            <p:cNvSpPr txBox="1"/>
            <p:nvPr/>
          </p:nvSpPr>
          <p:spPr>
            <a:xfrm>
              <a:off x="4443320" y="1139840"/>
              <a:ext cx="345089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Tác giả “Tố H</a:t>
              </a:r>
              <a:r>
                <a:rPr lang="en-US" altLang="zh-CN" sz="7200" b="1">
                  <a:solidFill>
                    <a:srgbClr val="FFC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ữu”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2">
            <a:extLst>
              <a:ext uri="{FF2B5EF4-FFF2-40B4-BE49-F238E27FC236}">
                <a16:creationId xmlns:a16="http://schemas.microsoft.com/office/drawing/2014/main" id="{F0EDF6B6-2BD2-4F3A-815C-CE1041F4E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92" y="187536"/>
            <a:ext cx="2951163" cy="209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3">
            <a:extLst>
              <a:ext uri="{FF2B5EF4-FFF2-40B4-BE49-F238E27FC236}">
                <a16:creationId xmlns:a16="http://schemas.microsoft.com/office/drawing/2014/main" id="{F6020585-DEFD-43D2-A1A6-D8AD4FEDF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190" y="969291"/>
            <a:ext cx="20407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站酷高端黑" pitchFamily="2" charset="-122"/>
                <a:ea typeface="站酷高端黑" pitchFamily="2" charset="-122"/>
              </a:rPr>
              <a:t>01</a:t>
            </a:r>
            <a:endParaRPr lang="zh-CN" altLang="en-US" sz="4000" b="1">
              <a:latin typeface="站酷高端黑" pitchFamily="2" charset="-122"/>
              <a:ea typeface="站酷高端黑" pitchFamily="2" charset="-122"/>
            </a:endParaRPr>
          </a:p>
        </p:txBody>
      </p:sp>
      <p:pic>
        <p:nvPicPr>
          <p:cNvPr id="12" name="图片 41">
            <a:extLst>
              <a:ext uri="{FF2B5EF4-FFF2-40B4-BE49-F238E27FC236}">
                <a16:creationId xmlns:a16="http://schemas.microsoft.com/office/drawing/2014/main" id="{053A2E38-0F4A-4C67-AE12-AC79127256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418" y="129318"/>
            <a:ext cx="3289838" cy="132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4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4349B95B-960D-4708-872C-9CF4FED8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AAD1EA6-E8F1-46EE-89FF-4B89751B8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65275D9-114E-42C3-801D-0847221ED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3F23126-D866-41BA-A8E7-ADBAE6E561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9DB91B1-89FF-4053-83AE-20D36952C7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2E61F432-6E09-4154-B6CD-E42164D984D4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F20F34C4-9832-402E-9D49-33117AB83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279D5407-426E-4909-85F8-E3E220F68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B70EB471-F3FC-43DB-8A8D-BF5C1FC59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501FE40-5AD4-49A4-9147-CB17CCA9A168}"/>
              </a:ext>
            </a:extLst>
          </p:cNvPr>
          <p:cNvSpPr/>
          <p:nvPr/>
        </p:nvSpPr>
        <p:spPr>
          <a:xfrm>
            <a:off x="3036076" y="2078100"/>
            <a:ext cx="6494593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1088421" fontAlgn="base">
              <a:spcBef>
                <a:spcPct val="0"/>
              </a:spcBef>
              <a:spcAft>
                <a:spcPct val="0"/>
              </a:spcAft>
            </a:pP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thơ là lời tuyên ngôn cho tập “ Từ ấy” , là lời tâm nguyện của người thanh niên yêu nước giác ngộ lí tưởng Cộng Sản .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文本框 5">
            <a:extLst>
              <a:ext uri="{FF2B5EF4-FFF2-40B4-BE49-F238E27FC236}">
                <a16:creationId xmlns:a16="http://schemas.microsoft.com/office/drawing/2014/main" id="{57F3F20A-8153-44A3-BBB7-50ADB824D2CD}"/>
              </a:ext>
            </a:extLst>
          </p:cNvPr>
          <p:cNvSpPr txBox="1"/>
          <p:nvPr/>
        </p:nvSpPr>
        <p:spPr>
          <a:xfrm>
            <a:off x="4185271" y="670567"/>
            <a:ext cx="4360449" cy="646331"/>
          </a:xfrm>
          <a:prstGeom prst="rect">
            <a:avLst/>
          </a:prstGeom>
          <a:solidFill>
            <a:srgbClr val="5D8558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Ý nghĩa văn bản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3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ơ đồ tư duy bài Từ ấy">
            <a:extLst>
              <a:ext uri="{FF2B5EF4-FFF2-40B4-BE49-F238E27FC236}">
                <a16:creationId xmlns:a16="http://schemas.microsoft.com/office/drawing/2014/main" id="{4998680B-08FA-4E86-948A-396879AF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" y="-126609"/>
            <a:ext cx="10944665" cy="60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1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>
            <a:extLst>
              <a:ext uri="{FF2B5EF4-FFF2-40B4-BE49-F238E27FC236}">
                <a16:creationId xmlns:a16="http://schemas.microsoft.com/office/drawing/2014/main" id="{E621BF81-FD5F-40FF-81DF-86D32A836CDE}"/>
              </a:ext>
            </a:extLst>
          </p:cNvPr>
          <p:cNvGrpSpPr/>
          <p:nvPr/>
        </p:nvGrpSpPr>
        <p:grpSpPr>
          <a:xfrm>
            <a:off x="1091095" y="1444644"/>
            <a:ext cx="10875821" cy="4551711"/>
            <a:chOff x="1341580" y="920318"/>
            <a:chExt cx="10875821" cy="4551711"/>
          </a:xfrm>
        </p:grpSpPr>
        <p:sp>
          <p:nvSpPr>
            <p:cNvPr id="18" name="椭圆 23">
              <a:extLst>
                <a:ext uri="{FF2B5EF4-FFF2-40B4-BE49-F238E27FC236}">
                  <a16:creationId xmlns:a16="http://schemas.microsoft.com/office/drawing/2014/main" id="{0798A256-5438-4CEC-9571-A0F464FDC867}"/>
                </a:ext>
              </a:extLst>
            </p:cNvPr>
            <p:cNvSpPr/>
            <p:nvPr userDrawn="1"/>
          </p:nvSpPr>
          <p:spPr>
            <a:xfrm>
              <a:off x="1341580" y="1216141"/>
              <a:ext cx="3790191" cy="3656908"/>
            </a:xfrm>
            <a:prstGeom prst="ellipse">
              <a:avLst/>
            </a:prstGeom>
            <a:noFill/>
            <a:ln w="25400">
              <a:solidFill>
                <a:srgbClr val="54823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4" name="弧形 24">
              <a:extLst>
                <a:ext uri="{FF2B5EF4-FFF2-40B4-BE49-F238E27FC236}">
                  <a16:creationId xmlns:a16="http://schemas.microsoft.com/office/drawing/2014/main" id="{1E0A7417-8307-4875-AAA4-75342C2D3E87}"/>
                </a:ext>
              </a:extLst>
            </p:cNvPr>
            <p:cNvSpPr/>
            <p:nvPr/>
          </p:nvSpPr>
          <p:spPr>
            <a:xfrm>
              <a:off x="1341580" y="977470"/>
              <a:ext cx="4154084" cy="4154084"/>
            </a:xfrm>
            <a:prstGeom prst="arc">
              <a:avLst>
                <a:gd name="adj1" fmla="val 16200000"/>
                <a:gd name="adj2" fmla="val 5344109"/>
              </a:avLst>
            </a:prstGeom>
            <a:ln w="25400">
              <a:solidFill>
                <a:srgbClr val="54823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5">
              <a:extLst>
                <a:ext uri="{FF2B5EF4-FFF2-40B4-BE49-F238E27FC236}">
                  <a16:creationId xmlns:a16="http://schemas.microsoft.com/office/drawing/2014/main" id="{476BE7E7-C5F4-4EBD-9325-7424866C1A70}"/>
                </a:ext>
              </a:extLst>
            </p:cNvPr>
            <p:cNvGrpSpPr/>
            <p:nvPr/>
          </p:nvGrpSpPr>
          <p:grpSpPr>
            <a:xfrm>
              <a:off x="4394200" y="920318"/>
              <a:ext cx="7208913" cy="1200329"/>
              <a:chOff x="4394200" y="920318"/>
              <a:chExt cx="7208913" cy="1200329"/>
            </a:xfrm>
          </p:grpSpPr>
          <p:sp>
            <p:nvSpPr>
              <p:cNvPr id="15" name="椭圆 1">
                <a:extLst>
                  <a:ext uri="{FF2B5EF4-FFF2-40B4-BE49-F238E27FC236}">
                    <a16:creationId xmlns:a16="http://schemas.microsoft.com/office/drawing/2014/main" id="{4FDF8D08-22DD-4AE8-8C4E-DA7A3B35598C}"/>
                  </a:ext>
                </a:extLst>
              </p:cNvPr>
              <p:cNvSpPr/>
              <p:nvPr/>
            </p:nvSpPr>
            <p:spPr>
              <a:xfrm>
                <a:off x="4394200" y="1092199"/>
                <a:ext cx="533400" cy="533400"/>
              </a:xfrm>
              <a:prstGeom prst="ellipse">
                <a:avLst/>
              </a:prstGeom>
              <a:solidFill>
                <a:srgbClr val="E2F0D9"/>
              </a:solidFill>
              <a:ln w="25400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rgbClr val="548235"/>
                    </a:solidFill>
                    <a:latin typeface="字魂27号-布丁体" panose="00000500000000000000" pitchFamily="2" charset="-122"/>
                    <a:ea typeface="字魂27号-布丁体" panose="00000500000000000000" pitchFamily="2" charset="-122"/>
                  </a:rPr>
                  <a:t>1</a:t>
                </a:r>
                <a:endParaRPr lang="zh-CN" altLang="en-US" sz="2400" dirty="0">
                  <a:solidFill>
                    <a:srgbClr val="548235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16" name="文本框 2">
                <a:extLst>
                  <a:ext uri="{FF2B5EF4-FFF2-40B4-BE49-F238E27FC236}">
                    <a16:creationId xmlns:a16="http://schemas.microsoft.com/office/drawing/2014/main" id="{7C07E3F9-6CF8-437B-BA3E-F5B944B302F5}"/>
                  </a:ext>
                </a:extLst>
              </p:cNvPr>
              <p:cNvSpPr txBox="1"/>
              <p:nvPr/>
            </p:nvSpPr>
            <p:spPr>
              <a:xfrm>
                <a:off x="5131771" y="920318"/>
                <a:ext cx="647134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</a:rPr>
                  <a:t>Tên khai sinh: Nguyễn Kim Thành, Quê: Quảng Điền - Thừa Thiên Huế</a:t>
                </a:r>
              </a:p>
              <a:p>
                <a:endParaRPr lang="zh-CN" altLang="en-US" sz="2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组合 6">
              <a:extLst>
                <a:ext uri="{FF2B5EF4-FFF2-40B4-BE49-F238E27FC236}">
                  <a16:creationId xmlns:a16="http://schemas.microsoft.com/office/drawing/2014/main" id="{43D85827-44E3-4362-8451-DA294C13C3E8}"/>
                </a:ext>
              </a:extLst>
            </p:cNvPr>
            <p:cNvGrpSpPr/>
            <p:nvPr/>
          </p:nvGrpSpPr>
          <p:grpSpPr>
            <a:xfrm>
              <a:off x="5131771" y="2037445"/>
              <a:ext cx="7085630" cy="705281"/>
              <a:chOff x="4394200" y="920318"/>
              <a:chExt cx="7085630" cy="705281"/>
            </a:xfrm>
          </p:grpSpPr>
          <p:sp>
            <p:nvSpPr>
              <p:cNvPr id="13" name="椭圆 7">
                <a:extLst>
                  <a:ext uri="{FF2B5EF4-FFF2-40B4-BE49-F238E27FC236}">
                    <a16:creationId xmlns:a16="http://schemas.microsoft.com/office/drawing/2014/main" id="{B45201DF-B37C-4A5E-A183-1EF18F14B6D5}"/>
                  </a:ext>
                </a:extLst>
              </p:cNvPr>
              <p:cNvSpPr/>
              <p:nvPr/>
            </p:nvSpPr>
            <p:spPr>
              <a:xfrm>
                <a:off x="4394200" y="1092199"/>
                <a:ext cx="533400" cy="533400"/>
              </a:xfrm>
              <a:prstGeom prst="ellipse">
                <a:avLst/>
              </a:prstGeom>
              <a:solidFill>
                <a:srgbClr val="E2F0D9"/>
              </a:solidFill>
              <a:ln w="25400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rgbClr val="548235"/>
                    </a:solidFill>
                    <a:latin typeface="字魂27号-布丁体" panose="00000500000000000000" pitchFamily="2" charset="-122"/>
                    <a:ea typeface="字魂27号-布丁体" panose="00000500000000000000" pitchFamily="2" charset="-122"/>
                  </a:rPr>
                  <a:t>2</a:t>
                </a:r>
                <a:endParaRPr lang="zh-CN" altLang="en-US" sz="2400" dirty="0">
                  <a:solidFill>
                    <a:srgbClr val="548235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14" name="文本框 9">
                <a:extLst>
                  <a:ext uri="{FF2B5EF4-FFF2-40B4-BE49-F238E27FC236}">
                    <a16:creationId xmlns:a16="http://schemas.microsoft.com/office/drawing/2014/main" id="{3E5D0876-2425-407A-847E-53C4420AE852}"/>
                  </a:ext>
                </a:extLst>
              </p:cNvPr>
              <p:cNvSpPr txBox="1"/>
              <p:nvPr/>
            </p:nvSpPr>
            <p:spPr>
              <a:xfrm>
                <a:off x="5131772" y="920318"/>
                <a:ext cx="6348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</a:rPr>
                  <a:t>Sinh ra trong một gia đình nhà Nho nghèo.</a:t>
                </a:r>
              </a:p>
            </p:txBody>
          </p:sp>
        </p:grpSp>
        <p:grpSp>
          <p:nvGrpSpPr>
            <p:cNvPr id="7" name="组合 11">
              <a:extLst>
                <a:ext uri="{FF2B5EF4-FFF2-40B4-BE49-F238E27FC236}">
                  <a16:creationId xmlns:a16="http://schemas.microsoft.com/office/drawing/2014/main" id="{1D11DF21-F87C-4CF8-8451-C4AB365D550D}"/>
                </a:ext>
              </a:extLst>
            </p:cNvPr>
            <p:cNvGrpSpPr/>
            <p:nvPr/>
          </p:nvGrpSpPr>
          <p:grpSpPr>
            <a:xfrm>
              <a:off x="5131771" y="3219317"/>
              <a:ext cx="6219619" cy="830997"/>
              <a:chOff x="4394200" y="985063"/>
              <a:chExt cx="6219619" cy="830997"/>
            </a:xfrm>
          </p:grpSpPr>
          <p:sp>
            <p:nvSpPr>
              <p:cNvPr id="11" name="椭圆 12">
                <a:extLst>
                  <a:ext uri="{FF2B5EF4-FFF2-40B4-BE49-F238E27FC236}">
                    <a16:creationId xmlns:a16="http://schemas.microsoft.com/office/drawing/2014/main" id="{A3E76FE7-2071-4CEA-BEA4-98EC60BEF349}"/>
                  </a:ext>
                </a:extLst>
              </p:cNvPr>
              <p:cNvSpPr/>
              <p:nvPr/>
            </p:nvSpPr>
            <p:spPr>
              <a:xfrm>
                <a:off x="4394200" y="1092199"/>
                <a:ext cx="533400" cy="533400"/>
              </a:xfrm>
              <a:prstGeom prst="ellipse">
                <a:avLst/>
              </a:prstGeom>
              <a:solidFill>
                <a:srgbClr val="E2F0D9"/>
              </a:solidFill>
              <a:ln w="25400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rgbClr val="548235"/>
                    </a:solidFill>
                    <a:latin typeface="字魂27号-布丁体" panose="00000500000000000000" pitchFamily="2" charset="-122"/>
                    <a:ea typeface="字魂27号-布丁体" panose="00000500000000000000" pitchFamily="2" charset="-122"/>
                  </a:rPr>
                  <a:t>3</a:t>
                </a:r>
                <a:endParaRPr lang="zh-CN" altLang="en-US" sz="2400" dirty="0">
                  <a:solidFill>
                    <a:srgbClr val="548235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12" name="文本框 14">
                <a:extLst>
                  <a:ext uri="{FF2B5EF4-FFF2-40B4-BE49-F238E27FC236}">
                    <a16:creationId xmlns:a16="http://schemas.microsoft.com/office/drawing/2014/main" id="{522A24BF-A0B9-469E-8966-53F78AF069B8}"/>
                  </a:ext>
                </a:extLst>
              </p:cNvPr>
              <p:cNvSpPr txBox="1"/>
              <p:nvPr/>
            </p:nvSpPr>
            <p:spPr>
              <a:xfrm>
                <a:off x="5035914" y="985063"/>
                <a:ext cx="55779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</a:rPr>
                  <a:t>Năm 1938 được kết nạp vào Đảng Cộng sản Đông Dương.</a:t>
                </a:r>
              </a:p>
            </p:txBody>
          </p:sp>
        </p:grpSp>
        <p:grpSp>
          <p:nvGrpSpPr>
            <p:cNvPr id="8" name="组合 16">
              <a:extLst>
                <a:ext uri="{FF2B5EF4-FFF2-40B4-BE49-F238E27FC236}">
                  <a16:creationId xmlns:a16="http://schemas.microsoft.com/office/drawing/2014/main" id="{D6E4BD5C-0C99-4153-873E-2B0238E08E33}"/>
                </a:ext>
              </a:extLst>
            </p:cNvPr>
            <p:cNvGrpSpPr/>
            <p:nvPr/>
          </p:nvGrpSpPr>
          <p:grpSpPr>
            <a:xfrm>
              <a:off x="4394200" y="4271700"/>
              <a:ext cx="7208913" cy="1200329"/>
              <a:chOff x="4394200" y="920318"/>
              <a:chExt cx="7208913" cy="1200329"/>
            </a:xfrm>
          </p:grpSpPr>
          <p:sp>
            <p:nvSpPr>
              <p:cNvPr id="9" name="椭圆 17">
                <a:extLst>
                  <a:ext uri="{FF2B5EF4-FFF2-40B4-BE49-F238E27FC236}">
                    <a16:creationId xmlns:a16="http://schemas.microsoft.com/office/drawing/2014/main" id="{761C17CE-A5FC-42A3-BCBD-F45015336F6D}"/>
                  </a:ext>
                </a:extLst>
              </p:cNvPr>
              <p:cNvSpPr/>
              <p:nvPr/>
            </p:nvSpPr>
            <p:spPr>
              <a:xfrm>
                <a:off x="4394200" y="1092199"/>
                <a:ext cx="533400" cy="533400"/>
              </a:xfrm>
              <a:prstGeom prst="ellipse">
                <a:avLst/>
              </a:prstGeom>
              <a:solidFill>
                <a:srgbClr val="E2F0D9"/>
              </a:solidFill>
              <a:ln w="25400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rgbClr val="548235"/>
                    </a:solidFill>
                    <a:latin typeface="字魂27号-布丁体" panose="00000500000000000000" pitchFamily="2" charset="-122"/>
                    <a:ea typeface="字魂27号-布丁体" panose="00000500000000000000" pitchFamily="2" charset="-122"/>
                  </a:rPr>
                  <a:t>4</a:t>
                </a:r>
                <a:endParaRPr lang="zh-CN" altLang="en-US" sz="2400" dirty="0">
                  <a:solidFill>
                    <a:srgbClr val="548235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10" name="文本框 19">
                <a:extLst>
                  <a:ext uri="{FF2B5EF4-FFF2-40B4-BE49-F238E27FC236}">
                    <a16:creationId xmlns:a16="http://schemas.microsoft.com/office/drawing/2014/main" id="{7BFD2061-B02F-445D-ACF8-60A09139E865}"/>
                  </a:ext>
                </a:extLst>
              </p:cNvPr>
              <p:cNvSpPr txBox="1"/>
              <p:nvPr/>
            </p:nvSpPr>
            <p:spPr>
              <a:xfrm>
                <a:off x="5131771" y="920318"/>
                <a:ext cx="647134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400">
                    <a:latin typeface="Times New Roman" panose="02020603050405020304" pitchFamily="18" charset="0"/>
                  </a:rPr>
                  <a:t>Trong hai cuộc kháng chiên chống Pháp và Mĩ cho đến 1986, Tố Hữu liên tục giữ nhiều chức vụ trong bộ máy nhà nước.</a:t>
                </a:r>
              </a:p>
            </p:txBody>
          </p:sp>
        </p:grpSp>
      </p:grpSp>
      <p:pic>
        <p:nvPicPr>
          <p:cNvPr id="19" name="Picture 2" descr="Tố Hữu – Wikipedia tiếng Việt">
            <a:extLst>
              <a:ext uri="{FF2B5EF4-FFF2-40B4-BE49-F238E27FC236}">
                <a16:creationId xmlns:a16="http://schemas.microsoft.com/office/drawing/2014/main" id="{C07EC710-C2FE-430F-A0D2-44C22A35F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68" y="1890130"/>
            <a:ext cx="3510843" cy="3312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74F55864-F049-461C-9B64-93D1E103D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4" y="56381"/>
            <a:ext cx="2556172" cy="18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3">
            <a:extLst>
              <a:ext uri="{FF2B5EF4-FFF2-40B4-BE49-F238E27FC236}">
                <a16:creationId xmlns:a16="http://schemas.microsoft.com/office/drawing/2014/main" id="{35B4247B-4941-4A99-9983-3D51332EE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993" y="752739"/>
            <a:ext cx="1767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站酷高端黑" pitchFamily="2" charset="-122"/>
                <a:ea typeface="站酷高端黑" pitchFamily="2" charset="-122"/>
              </a:rPr>
              <a:t>01</a:t>
            </a:r>
            <a:endParaRPr lang="zh-CN" altLang="en-US" sz="4000" b="1">
              <a:latin typeface="站酷高端黑" pitchFamily="2" charset="-122"/>
              <a:ea typeface="站酷高端黑" pitchFamily="2" charset="-122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E5EF43F0-57B6-495A-89F3-4CA20332B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842" y="5392756"/>
            <a:ext cx="2183036" cy="7078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Times New Roman" panose="02020603050405020304" pitchFamily="18" charset="0"/>
                <a:ea typeface="站酷高端黑" pitchFamily="2" charset="-122"/>
                <a:cs typeface="Times New Roman" panose="02020603050405020304" pitchFamily="18" charset="0"/>
              </a:rPr>
              <a:t>Tố Hữu</a:t>
            </a:r>
            <a:endParaRPr lang="zh-CN" altLang="en-US" sz="4000" b="1">
              <a:latin typeface="Times New Roman" panose="02020603050405020304" pitchFamily="18" charset="0"/>
              <a:ea typeface="站酷高端黑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84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37285657.jpg">
            <a:extLst>
              <a:ext uri="{FF2B5EF4-FFF2-40B4-BE49-F238E27FC236}">
                <a16:creationId xmlns:a16="http://schemas.microsoft.com/office/drawing/2014/main" id="{89B220CF-3D68-47AB-A6C2-D950928DE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123" y="3553265"/>
            <a:ext cx="41910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084346_bathanh.jpg">
            <a:extLst>
              <a:ext uri="{FF2B5EF4-FFF2-40B4-BE49-F238E27FC236}">
                <a16:creationId xmlns:a16="http://schemas.microsoft.com/office/drawing/2014/main" id="{9DD3F797-84E3-4046-AD3E-AB8C455EE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23" y="3553265"/>
            <a:ext cx="39624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Content Placeholder 6" descr="To Huu voi Bac.jpg">
            <a:extLst>
              <a:ext uri="{FF2B5EF4-FFF2-40B4-BE49-F238E27FC236}">
                <a16:creationId xmlns:a16="http://schemas.microsoft.com/office/drawing/2014/main" id="{0EE625A1-90DF-4F2E-9E6D-3445A5EE3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924" y="276665"/>
            <a:ext cx="3838575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images (7).jpg">
            <a:extLst>
              <a:ext uri="{FF2B5EF4-FFF2-40B4-BE49-F238E27FC236}">
                <a16:creationId xmlns:a16="http://schemas.microsoft.com/office/drawing/2014/main" id="{444692F6-8F2A-45F3-87C0-39870C23F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123" y="352865"/>
            <a:ext cx="43434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93112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7">
            <a:extLst>
              <a:ext uri="{FF2B5EF4-FFF2-40B4-BE49-F238E27FC236}">
                <a16:creationId xmlns:a16="http://schemas.microsoft.com/office/drawing/2014/main" id="{CA927009-0715-4DB4-BBDF-A32490E28B04}"/>
              </a:ext>
            </a:extLst>
          </p:cNvPr>
          <p:cNvGrpSpPr/>
          <p:nvPr/>
        </p:nvGrpSpPr>
        <p:grpSpPr>
          <a:xfrm>
            <a:off x="1814733" y="1738950"/>
            <a:ext cx="8784248" cy="2575170"/>
            <a:chOff x="2706028" y="2417523"/>
            <a:chExt cx="6650882" cy="3015140"/>
          </a:xfrm>
        </p:grpSpPr>
        <p:grpSp>
          <p:nvGrpSpPr>
            <p:cNvPr id="24" name="千图PPT彼岸天：ID 8661124库_组合 30">
              <a:extLst>
                <a:ext uri="{FF2B5EF4-FFF2-40B4-BE49-F238E27FC236}">
                  <a16:creationId xmlns:a16="http://schemas.microsoft.com/office/drawing/2014/main" id="{7DF3EA39-AF53-4AD9-9C49-A89294DEDF10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>
            <a:xfrm>
              <a:off x="5645093" y="2422114"/>
              <a:ext cx="2441333" cy="2169835"/>
              <a:chOff x="5645093" y="2014337"/>
              <a:chExt cx="2441333" cy="2169835"/>
            </a:xfrm>
          </p:grpSpPr>
          <p:sp>
            <p:nvSpPr>
              <p:cNvPr id="45" name="Freeform: Shape 15">
                <a:extLst>
                  <a:ext uri="{FF2B5EF4-FFF2-40B4-BE49-F238E27FC236}">
                    <a16:creationId xmlns:a16="http://schemas.microsoft.com/office/drawing/2014/main" id="{3FCA3468-4114-49EB-B637-B611F20C6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7481" y="2713580"/>
                <a:ext cx="1568945" cy="1470592"/>
              </a:xfrm>
              <a:custGeom>
                <a:avLst/>
                <a:gdLst>
                  <a:gd name="connsiteX0" fmla="*/ 790904 w 1399037"/>
                  <a:gd name="connsiteY0" fmla="*/ 1211 h 1311334"/>
                  <a:gd name="connsiteX1" fmla="*/ 824937 w 1399037"/>
                  <a:gd name="connsiteY1" fmla="*/ 23844 h 1311334"/>
                  <a:gd name="connsiteX2" fmla="*/ 1388940 w 1399037"/>
                  <a:gd name="connsiteY2" fmla="*/ 616769 h 1311334"/>
                  <a:gd name="connsiteX3" fmla="*/ 1394610 w 1399037"/>
                  <a:gd name="connsiteY3" fmla="*/ 635756 h 1311334"/>
                  <a:gd name="connsiteX4" fmla="*/ 1394677 w 1399037"/>
                  <a:gd name="connsiteY4" fmla="*/ 635756 h 1311334"/>
                  <a:gd name="connsiteX5" fmla="*/ 1394771 w 1399037"/>
                  <a:gd name="connsiteY5" fmla="*/ 636294 h 1311334"/>
                  <a:gd name="connsiteX6" fmla="*/ 1399037 w 1399037"/>
                  <a:gd name="connsiteY6" fmla="*/ 650578 h 1311334"/>
                  <a:gd name="connsiteX7" fmla="*/ 1398149 w 1399037"/>
                  <a:gd name="connsiteY7" fmla="*/ 655668 h 1311334"/>
                  <a:gd name="connsiteX8" fmla="*/ 1399037 w 1399037"/>
                  <a:gd name="connsiteY8" fmla="*/ 660758 h 1311334"/>
                  <a:gd name="connsiteX9" fmla="*/ 1394771 w 1399037"/>
                  <a:gd name="connsiteY9" fmla="*/ 675042 h 1311334"/>
                  <a:gd name="connsiteX10" fmla="*/ 1394677 w 1399037"/>
                  <a:gd name="connsiteY10" fmla="*/ 675579 h 1311334"/>
                  <a:gd name="connsiteX11" fmla="*/ 1394610 w 1399037"/>
                  <a:gd name="connsiteY11" fmla="*/ 675579 h 1311334"/>
                  <a:gd name="connsiteX12" fmla="*/ 1388940 w 1399037"/>
                  <a:gd name="connsiteY12" fmla="*/ 694567 h 1311334"/>
                  <a:gd name="connsiteX13" fmla="*/ 824937 w 1399037"/>
                  <a:gd name="connsiteY13" fmla="*/ 1287490 h 1311334"/>
                  <a:gd name="connsiteX14" fmla="*/ 729980 w 1399037"/>
                  <a:gd name="connsiteY14" fmla="*/ 1287490 h 1311334"/>
                  <a:gd name="connsiteX15" fmla="*/ 571719 w 1399037"/>
                  <a:gd name="connsiteY15" fmla="*/ 1021233 h 1311334"/>
                  <a:gd name="connsiteX16" fmla="*/ 0 w 1399037"/>
                  <a:gd name="connsiteY16" fmla="*/ 1021233 h 1311334"/>
                  <a:gd name="connsiteX17" fmla="*/ 293610 w 1399037"/>
                  <a:gd name="connsiteY17" fmla="*/ 679136 h 1311334"/>
                  <a:gd name="connsiteX18" fmla="*/ 298451 w 1399037"/>
                  <a:gd name="connsiteY18" fmla="*/ 655668 h 1311334"/>
                  <a:gd name="connsiteX19" fmla="*/ 293610 w 1399037"/>
                  <a:gd name="connsiteY19" fmla="*/ 632199 h 1311334"/>
                  <a:gd name="connsiteX20" fmla="*/ 0 w 1399037"/>
                  <a:gd name="connsiteY20" fmla="*/ 290102 h 1311334"/>
                  <a:gd name="connsiteX21" fmla="*/ 571719 w 1399037"/>
                  <a:gd name="connsiteY21" fmla="*/ 290102 h 1311334"/>
                  <a:gd name="connsiteX22" fmla="*/ 729980 w 1399037"/>
                  <a:gd name="connsiteY22" fmla="*/ 23844 h 1311334"/>
                  <a:gd name="connsiteX23" fmla="*/ 790904 w 1399037"/>
                  <a:gd name="connsiteY23" fmla="*/ 1211 h 131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99037" h="1311334">
                    <a:moveTo>
                      <a:pt x="790904" y="1211"/>
                    </a:moveTo>
                    <a:cubicBezTo>
                      <a:pt x="801939" y="3726"/>
                      <a:pt x="813562" y="10432"/>
                      <a:pt x="824937" y="23844"/>
                    </a:cubicBezTo>
                    <a:cubicBezTo>
                      <a:pt x="824937" y="23844"/>
                      <a:pt x="1311127" y="440679"/>
                      <a:pt x="1388940" y="616769"/>
                    </a:cubicBezTo>
                    <a:lnTo>
                      <a:pt x="1394610" y="635756"/>
                    </a:lnTo>
                    <a:lnTo>
                      <a:pt x="1394677" y="635756"/>
                    </a:lnTo>
                    <a:lnTo>
                      <a:pt x="1394771" y="636294"/>
                    </a:lnTo>
                    <a:lnTo>
                      <a:pt x="1399037" y="650578"/>
                    </a:lnTo>
                    <a:lnTo>
                      <a:pt x="1398149" y="655668"/>
                    </a:lnTo>
                    <a:lnTo>
                      <a:pt x="1399037" y="660758"/>
                    </a:lnTo>
                    <a:lnTo>
                      <a:pt x="1394771" y="675042"/>
                    </a:lnTo>
                    <a:lnTo>
                      <a:pt x="1394677" y="675579"/>
                    </a:lnTo>
                    <a:lnTo>
                      <a:pt x="1394610" y="675579"/>
                    </a:lnTo>
                    <a:lnTo>
                      <a:pt x="1388940" y="694567"/>
                    </a:lnTo>
                    <a:cubicBezTo>
                      <a:pt x="1311127" y="870656"/>
                      <a:pt x="824937" y="1287490"/>
                      <a:pt x="824937" y="1287490"/>
                    </a:cubicBezTo>
                    <a:cubicBezTo>
                      <a:pt x="779437" y="1341139"/>
                      <a:pt x="729980" y="1287490"/>
                      <a:pt x="729980" y="1287490"/>
                    </a:cubicBezTo>
                    <a:cubicBezTo>
                      <a:pt x="706241" y="1066934"/>
                      <a:pt x="571719" y="1021233"/>
                      <a:pt x="571719" y="1021233"/>
                    </a:cubicBezTo>
                    <a:cubicBezTo>
                      <a:pt x="571719" y="1021233"/>
                      <a:pt x="571719" y="1021233"/>
                      <a:pt x="0" y="1021233"/>
                    </a:cubicBezTo>
                    <a:cubicBezTo>
                      <a:pt x="215137" y="834952"/>
                      <a:pt x="277266" y="730946"/>
                      <a:pt x="293610" y="679136"/>
                    </a:cubicBezTo>
                    <a:lnTo>
                      <a:pt x="298451" y="655668"/>
                    </a:lnTo>
                    <a:lnTo>
                      <a:pt x="293610" y="632199"/>
                    </a:lnTo>
                    <a:cubicBezTo>
                      <a:pt x="277266" y="580389"/>
                      <a:pt x="215137" y="476383"/>
                      <a:pt x="0" y="290102"/>
                    </a:cubicBezTo>
                    <a:cubicBezTo>
                      <a:pt x="571719" y="290102"/>
                      <a:pt x="571719" y="290102"/>
                      <a:pt x="571719" y="290102"/>
                    </a:cubicBezTo>
                    <a:cubicBezTo>
                      <a:pt x="571719" y="290102"/>
                      <a:pt x="706241" y="244401"/>
                      <a:pt x="729980" y="23844"/>
                    </a:cubicBezTo>
                    <a:cubicBezTo>
                      <a:pt x="729980" y="23844"/>
                      <a:pt x="757799" y="-6334"/>
                      <a:pt x="790904" y="1211"/>
                    </a:cubicBezTo>
                    <a:close/>
                  </a:path>
                </a:pathLst>
              </a:custGeom>
              <a:solidFill>
                <a:srgbClr val="548235"/>
              </a:solid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548235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FE1F486B-FACD-4011-9408-ECF88D5A6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8548" y="3191876"/>
                <a:ext cx="565272" cy="565272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24 w 236"/>
                  <a:gd name="T11" fmla="*/ 56 h 236"/>
                  <a:gd name="T12" fmla="*/ 144 w 236"/>
                  <a:gd name="T13" fmla="*/ 46 h 236"/>
                  <a:gd name="T14" fmla="*/ 137 w 236"/>
                  <a:gd name="T15" fmla="*/ 67 h 236"/>
                  <a:gd name="T16" fmla="*/ 117 w 236"/>
                  <a:gd name="T17" fmla="*/ 77 h 236"/>
                  <a:gd name="T18" fmla="*/ 124 w 236"/>
                  <a:gd name="T19" fmla="*/ 56 h 236"/>
                  <a:gd name="T20" fmla="*/ 162 w 236"/>
                  <a:gd name="T21" fmla="*/ 164 h 236"/>
                  <a:gd name="T22" fmla="*/ 142 w 236"/>
                  <a:gd name="T23" fmla="*/ 181 h 236"/>
                  <a:gd name="T24" fmla="*/ 119 w 236"/>
                  <a:gd name="T25" fmla="*/ 175 h 236"/>
                  <a:gd name="T26" fmla="*/ 97 w 236"/>
                  <a:gd name="T27" fmla="*/ 181 h 236"/>
                  <a:gd name="T28" fmla="*/ 76 w 236"/>
                  <a:gd name="T29" fmla="*/ 164 h 236"/>
                  <a:gd name="T30" fmla="*/ 67 w 236"/>
                  <a:gd name="T31" fmla="*/ 96 h 236"/>
                  <a:gd name="T32" fmla="*/ 95 w 236"/>
                  <a:gd name="T33" fmla="*/ 79 h 236"/>
                  <a:gd name="T34" fmla="*/ 118 w 236"/>
                  <a:gd name="T35" fmla="*/ 85 h 236"/>
                  <a:gd name="T36" fmla="*/ 143 w 236"/>
                  <a:gd name="T37" fmla="*/ 79 h 236"/>
                  <a:gd name="T38" fmla="*/ 168 w 236"/>
                  <a:gd name="T39" fmla="*/ 92 h 236"/>
                  <a:gd name="T40" fmla="*/ 154 w 236"/>
                  <a:gd name="T41" fmla="*/ 118 h 236"/>
                  <a:gd name="T42" fmla="*/ 172 w 236"/>
                  <a:gd name="T43" fmla="*/ 145 h 236"/>
                  <a:gd name="T44" fmla="*/ 162 w 236"/>
                  <a:gd name="T45" fmla="*/ 16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4" y="56"/>
                    </a:moveTo>
                    <a:cubicBezTo>
                      <a:pt x="129" y="50"/>
                      <a:pt x="137" y="46"/>
                      <a:pt x="144" y="46"/>
                    </a:cubicBezTo>
                    <a:cubicBezTo>
                      <a:pt x="144" y="54"/>
                      <a:pt x="141" y="62"/>
                      <a:pt x="137" y="67"/>
                    </a:cubicBezTo>
                    <a:cubicBezTo>
                      <a:pt x="132" y="73"/>
                      <a:pt x="124" y="78"/>
                      <a:pt x="117" y="77"/>
                    </a:cubicBezTo>
                    <a:cubicBezTo>
                      <a:pt x="115" y="69"/>
                      <a:pt x="119" y="61"/>
                      <a:pt x="124" y="56"/>
                    </a:cubicBezTo>
                    <a:close/>
                    <a:moveTo>
                      <a:pt x="162" y="164"/>
                    </a:moveTo>
                    <a:cubicBezTo>
                      <a:pt x="157" y="172"/>
                      <a:pt x="151" y="180"/>
                      <a:pt x="142" y="181"/>
                    </a:cubicBezTo>
                    <a:cubicBezTo>
                      <a:pt x="133" y="181"/>
                      <a:pt x="130" y="175"/>
                      <a:pt x="119" y="175"/>
                    </a:cubicBezTo>
                    <a:cubicBezTo>
                      <a:pt x="109" y="175"/>
                      <a:pt x="106" y="180"/>
                      <a:pt x="97" y="181"/>
                    </a:cubicBezTo>
                    <a:cubicBezTo>
                      <a:pt x="88" y="181"/>
                      <a:pt x="82" y="172"/>
                      <a:pt x="76" y="164"/>
                    </a:cubicBezTo>
                    <a:cubicBezTo>
                      <a:pt x="64" y="147"/>
                      <a:pt x="55" y="116"/>
                      <a:pt x="67" y="96"/>
                    </a:cubicBezTo>
                    <a:cubicBezTo>
                      <a:pt x="73" y="85"/>
                      <a:pt x="84" y="79"/>
                      <a:pt x="95" y="79"/>
                    </a:cubicBezTo>
                    <a:cubicBezTo>
                      <a:pt x="104" y="79"/>
                      <a:pt x="112" y="85"/>
                      <a:pt x="118" y="85"/>
                    </a:cubicBezTo>
                    <a:cubicBezTo>
                      <a:pt x="123" y="85"/>
                      <a:pt x="133" y="77"/>
                      <a:pt x="143" y="79"/>
                    </a:cubicBezTo>
                    <a:cubicBezTo>
                      <a:pt x="148" y="79"/>
                      <a:pt x="160" y="80"/>
                      <a:pt x="168" y="92"/>
                    </a:cubicBezTo>
                    <a:cubicBezTo>
                      <a:pt x="167" y="92"/>
                      <a:pt x="153" y="100"/>
                      <a:pt x="154" y="118"/>
                    </a:cubicBezTo>
                    <a:cubicBezTo>
                      <a:pt x="154" y="138"/>
                      <a:pt x="171" y="145"/>
                      <a:pt x="172" y="145"/>
                    </a:cubicBezTo>
                    <a:cubicBezTo>
                      <a:pt x="171" y="145"/>
                      <a:pt x="169" y="155"/>
                      <a:pt x="162" y="1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548235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47" name="TextBox 53">
                <a:extLst>
                  <a:ext uri="{FF2B5EF4-FFF2-40B4-BE49-F238E27FC236}">
                    <a16:creationId xmlns:a16="http://schemas.microsoft.com/office/drawing/2014/main" id="{19B1CE63-A998-4D53-8242-4B158199649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645093" y="2014337"/>
                <a:ext cx="1115189" cy="45984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1955-1962</a:t>
                </a:r>
              </a:p>
            </p:txBody>
          </p:sp>
        </p:grpSp>
        <p:grpSp>
          <p:nvGrpSpPr>
            <p:cNvPr id="25" name="千图PPT彼岸天：ID 8661124库_组合 28">
              <a:extLst>
                <a:ext uri="{FF2B5EF4-FFF2-40B4-BE49-F238E27FC236}">
                  <a16:creationId xmlns:a16="http://schemas.microsoft.com/office/drawing/2014/main" id="{0A019172-E1C3-4A52-87E6-0EC87022D2F9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>
            <a:xfrm>
              <a:off x="3976512" y="3121357"/>
              <a:ext cx="1568945" cy="2283820"/>
              <a:chOff x="3976512" y="2713580"/>
              <a:chExt cx="1568945" cy="2283820"/>
            </a:xfrm>
          </p:grpSpPr>
          <p:sp>
            <p:nvSpPr>
              <p:cNvPr id="41" name="Freeform: Shape 13">
                <a:extLst>
                  <a:ext uri="{FF2B5EF4-FFF2-40B4-BE49-F238E27FC236}">
                    <a16:creationId xmlns:a16="http://schemas.microsoft.com/office/drawing/2014/main" id="{087E9058-00E1-4B73-B6F0-53ADC8951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512" y="2713580"/>
                <a:ext cx="1568945" cy="1470592"/>
              </a:xfrm>
              <a:custGeom>
                <a:avLst/>
                <a:gdLst>
                  <a:gd name="connsiteX0" fmla="*/ 790904 w 1399037"/>
                  <a:gd name="connsiteY0" fmla="*/ 1211 h 1311334"/>
                  <a:gd name="connsiteX1" fmla="*/ 824937 w 1399037"/>
                  <a:gd name="connsiteY1" fmla="*/ 23844 h 1311334"/>
                  <a:gd name="connsiteX2" fmla="*/ 1388940 w 1399037"/>
                  <a:gd name="connsiteY2" fmla="*/ 616769 h 1311334"/>
                  <a:gd name="connsiteX3" fmla="*/ 1394610 w 1399037"/>
                  <a:gd name="connsiteY3" fmla="*/ 635756 h 1311334"/>
                  <a:gd name="connsiteX4" fmla="*/ 1394677 w 1399037"/>
                  <a:gd name="connsiteY4" fmla="*/ 635756 h 1311334"/>
                  <a:gd name="connsiteX5" fmla="*/ 1394771 w 1399037"/>
                  <a:gd name="connsiteY5" fmla="*/ 636294 h 1311334"/>
                  <a:gd name="connsiteX6" fmla="*/ 1399037 w 1399037"/>
                  <a:gd name="connsiteY6" fmla="*/ 650578 h 1311334"/>
                  <a:gd name="connsiteX7" fmla="*/ 1398149 w 1399037"/>
                  <a:gd name="connsiteY7" fmla="*/ 655668 h 1311334"/>
                  <a:gd name="connsiteX8" fmla="*/ 1399037 w 1399037"/>
                  <a:gd name="connsiteY8" fmla="*/ 660758 h 1311334"/>
                  <a:gd name="connsiteX9" fmla="*/ 1394771 w 1399037"/>
                  <a:gd name="connsiteY9" fmla="*/ 675042 h 1311334"/>
                  <a:gd name="connsiteX10" fmla="*/ 1394677 w 1399037"/>
                  <a:gd name="connsiteY10" fmla="*/ 675579 h 1311334"/>
                  <a:gd name="connsiteX11" fmla="*/ 1394610 w 1399037"/>
                  <a:gd name="connsiteY11" fmla="*/ 675579 h 1311334"/>
                  <a:gd name="connsiteX12" fmla="*/ 1388940 w 1399037"/>
                  <a:gd name="connsiteY12" fmla="*/ 694567 h 1311334"/>
                  <a:gd name="connsiteX13" fmla="*/ 824937 w 1399037"/>
                  <a:gd name="connsiteY13" fmla="*/ 1287490 h 1311334"/>
                  <a:gd name="connsiteX14" fmla="*/ 729980 w 1399037"/>
                  <a:gd name="connsiteY14" fmla="*/ 1287490 h 1311334"/>
                  <a:gd name="connsiteX15" fmla="*/ 571719 w 1399037"/>
                  <a:gd name="connsiteY15" fmla="*/ 1021233 h 1311334"/>
                  <a:gd name="connsiteX16" fmla="*/ 0 w 1399037"/>
                  <a:gd name="connsiteY16" fmla="*/ 1021233 h 1311334"/>
                  <a:gd name="connsiteX17" fmla="*/ 293610 w 1399037"/>
                  <a:gd name="connsiteY17" fmla="*/ 679136 h 1311334"/>
                  <a:gd name="connsiteX18" fmla="*/ 298451 w 1399037"/>
                  <a:gd name="connsiteY18" fmla="*/ 655668 h 1311334"/>
                  <a:gd name="connsiteX19" fmla="*/ 293610 w 1399037"/>
                  <a:gd name="connsiteY19" fmla="*/ 632199 h 1311334"/>
                  <a:gd name="connsiteX20" fmla="*/ 0 w 1399037"/>
                  <a:gd name="connsiteY20" fmla="*/ 290102 h 1311334"/>
                  <a:gd name="connsiteX21" fmla="*/ 571719 w 1399037"/>
                  <a:gd name="connsiteY21" fmla="*/ 290102 h 1311334"/>
                  <a:gd name="connsiteX22" fmla="*/ 729980 w 1399037"/>
                  <a:gd name="connsiteY22" fmla="*/ 23844 h 1311334"/>
                  <a:gd name="connsiteX23" fmla="*/ 790904 w 1399037"/>
                  <a:gd name="connsiteY23" fmla="*/ 1211 h 131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99037" h="1311334">
                    <a:moveTo>
                      <a:pt x="790904" y="1211"/>
                    </a:moveTo>
                    <a:cubicBezTo>
                      <a:pt x="801939" y="3726"/>
                      <a:pt x="813562" y="10432"/>
                      <a:pt x="824937" y="23844"/>
                    </a:cubicBezTo>
                    <a:cubicBezTo>
                      <a:pt x="824937" y="23844"/>
                      <a:pt x="1311127" y="440679"/>
                      <a:pt x="1388940" y="616769"/>
                    </a:cubicBezTo>
                    <a:lnTo>
                      <a:pt x="1394610" y="635756"/>
                    </a:lnTo>
                    <a:lnTo>
                      <a:pt x="1394677" y="635756"/>
                    </a:lnTo>
                    <a:lnTo>
                      <a:pt x="1394771" y="636294"/>
                    </a:lnTo>
                    <a:lnTo>
                      <a:pt x="1399037" y="650578"/>
                    </a:lnTo>
                    <a:lnTo>
                      <a:pt x="1398149" y="655668"/>
                    </a:lnTo>
                    <a:lnTo>
                      <a:pt x="1399037" y="660758"/>
                    </a:lnTo>
                    <a:lnTo>
                      <a:pt x="1394771" y="675042"/>
                    </a:lnTo>
                    <a:lnTo>
                      <a:pt x="1394677" y="675579"/>
                    </a:lnTo>
                    <a:lnTo>
                      <a:pt x="1394610" y="675579"/>
                    </a:lnTo>
                    <a:lnTo>
                      <a:pt x="1388940" y="694567"/>
                    </a:lnTo>
                    <a:cubicBezTo>
                      <a:pt x="1311127" y="870656"/>
                      <a:pt x="824937" y="1287490"/>
                      <a:pt x="824937" y="1287490"/>
                    </a:cubicBezTo>
                    <a:cubicBezTo>
                      <a:pt x="779437" y="1341139"/>
                      <a:pt x="729980" y="1287490"/>
                      <a:pt x="729980" y="1287490"/>
                    </a:cubicBezTo>
                    <a:cubicBezTo>
                      <a:pt x="706241" y="1066934"/>
                      <a:pt x="571719" y="1021233"/>
                      <a:pt x="571719" y="1021233"/>
                    </a:cubicBezTo>
                    <a:cubicBezTo>
                      <a:pt x="571719" y="1021233"/>
                      <a:pt x="571719" y="1021233"/>
                      <a:pt x="0" y="1021233"/>
                    </a:cubicBezTo>
                    <a:cubicBezTo>
                      <a:pt x="215137" y="834952"/>
                      <a:pt x="277266" y="730946"/>
                      <a:pt x="293610" y="679136"/>
                    </a:cubicBezTo>
                    <a:lnTo>
                      <a:pt x="298451" y="655668"/>
                    </a:lnTo>
                    <a:lnTo>
                      <a:pt x="293610" y="632199"/>
                    </a:lnTo>
                    <a:cubicBezTo>
                      <a:pt x="277266" y="580389"/>
                      <a:pt x="215137" y="476383"/>
                      <a:pt x="0" y="290102"/>
                    </a:cubicBezTo>
                    <a:cubicBezTo>
                      <a:pt x="571719" y="290102"/>
                      <a:pt x="571719" y="290102"/>
                      <a:pt x="571719" y="290102"/>
                    </a:cubicBezTo>
                    <a:cubicBezTo>
                      <a:pt x="571719" y="290102"/>
                      <a:pt x="706241" y="244401"/>
                      <a:pt x="729980" y="23844"/>
                    </a:cubicBezTo>
                    <a:cubicBezTo>
                      <a:pt x="729980" y="23844"/>
                      <a:pt x="757799" y="-6334"/>
                      <a:pt x="790904" y="1211"/>
                    </a:cubicBezTo>
                    <a:close/>
                  </a:path>
                </a:pathLst>
              </a:custGeom>
              <a:solidFill>
                <a:srgbClr val="548235"/>
              </a:solid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548235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42" name="Freeform: Shape 51">
                <a:extLst>
                  <a:ext uri="{FF2B5EF4-FFF2-40B4-BE49-F238E27FC236}">
                    <a16:creationId xmlns:a16="http://schemas.microsoft.com/office/drawing/2014/main" id="{ABD826C3-53BC-4F5B-A432-A7A53A3D5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2853" y="3191876"/>
                <a:ext cx="565272" cy="565272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548235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43" name="TextBox 55">
                <a:extLst>
                  <a:ext uri="{FF2B5EF4-FFF2-40B4-BE49-F238E27FC236}">
                    <a16:creationId xmlns:a16="http://schemas.microsoft.com/office/drawing/2014/main" id="{64E4DB82-9F76-43B7-BE76-7E04874AAAA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357894" y="4525141"/>
                <a:ext cx="1070239" cy="47225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1947-1954</a:t>
                </a:r>
              </a:p>
            </p:txBody>
          </p:sp>
        </p:grpSp>
        <p:grpSp>
          <p:nvGrpSpPr>
            <p:cNvPr id="26" name="千图PPT彼岸天：ID 8661124库_组合 29">
              <a:extLst>
                <a:ext uri="{FF2B5EF4-FFF2-40B4-BE49-F238E27FC236}">
                  <a16:creationId xmlns:a16="http://schemas.microsoft.com/office/drawing/2014/main" id="{CDE1778B-C806-4DDC-8FD3-DCEF6A7AE819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3071585" y="2540135"/>
              <a:ext cx="3744356" cy="2051814"/>
              <a:chOff x="3071585" y="2132358"/>
              <a:chExt cx="3744356" cy="2051814"/>
            </a:xfrm>
          </p:grpSpPr>
          <p:sp>
            <p:nvSpPr>
              <p:cNvPr id="37" name="Freeform: Shape 14">
                <a:extLst>
                  <a:ext uri="{FF2B5EF4-FFF2-40B4-BE49-F238E27FC236}">
                    <a16:creationId xmlns:a16="http://schemas.microsoft.com/office/drawing/2014/main" id="{CC9AEE5F-0020-48E3-BCE3-1A3104DA7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996" y="2713580"/>
                <a:ext cx="1568945" cy="1470592"/>
              </a:xfrm>
              <a:custGeom>
                <a:avLst/>
                <a:gdLst>
                  <a:gd name="connsiteX0" fmla="*/ 790904 w 1399037"/>
                  <a:gd name="connsiteY0" fmla="*/ 1211 h 1311334"/>
                  <a:gd name="connsiteX1" fmla="*/ 824937 w 1399037"/>
                  <a:gd name="connsiteY1" fmla="*/ 23844 h 1311334"/>
                  <a:gd name="connsiteX2" fmla="*/ 1388940 w 1399037"/>
                  <a:gd name="connsiteY2" fmla="*/ 616769 h 1311334"/>
                  <a:gd name="connsiteX3" fmla="*/ 1394610 w 1399037"/>
                  <a:gd name="connsiteY3" fmla="*/ 635756 h 1311334"/>
                  <a:gd name="connsiteX4" fmla="*/ 1394677 w 1399037"/>
                  <a:gd name="connsiteY4" fmla="*/ 635756 h 1311334"/>
                  <a:gd name="connsiteX5" fmla="*/ 1394771 w 1399037"/>
                  <a:gd name="connsiteY5" fmla="*/ 636294 h 1311334"/>
                  <a:gd name="connsiteX6" fmla="*/ 1399037 w 1399037"/>
                  <a:gd name="connsiteY6" fmla="*/ 650578 h 1311334"/>
                  <a:gd name="connsiteX7" fmla="*/ 1398149 w 1399037"/>
                  <a:gd name="connsiteY7" fmla="*/ 655668 h 1311334"/>
                  <a:gd name="connsiteX8" fmla="*/ 1399037 w 1399037"/>
                  <a:gd name="connsiteY8" fmla="*/ 660758 h 1311334"/>
                  <a:gd name="connsiteX9" fmla="*/ 1394771 w 1399037"/>
                  <a:gd name="connsiteY9" fmla="*/ 675042 h 1311334"/>
                  <a:gd name="connsiteX10" fmla="*/ 1394677 w 1399037"/>
                  <a:gd name="connsiteY10" fmla="*/ 675579 h 1311334"/>
                  <a:gd name="connsiteX11" fmla="*/ 1394610 w 1399037"/>
                  <a:gd name="connsiteY11" fmla="*/ 675579 h 1311334"/>
                  <a:gd name="connsiteX12" fmla="*/ 1388940 w 1399037"/>
                  <a:gd name="connsiteY12" fmla="*/ 694567 h 1311334"/>
                  <a:gd name="connsiteX13" fmla="*/ 824937 w 1399037"/>
                  <a:gd name="connsiteY13" fmla="*/ 1287490 h 1311334"/>
                  <a:gd name="connsiteX14" fmla="*/ 729980 w 1399037"/>
                  <a:gd name="connsiteY14" fmla="*/ 1287490 h 1311334"/>
                  <a:gd name="connsiteX15" fmla="*/ 571719 w 1399037"/>
                  <a:gd name="connsiteY15" fmla="*/ 1021233 h 1311334"/>
                  <a:gd name="connsiteX16" fmla="*/ 0 w 1399037"/>
                  <a:gd name="connsiteY16" fmla="*/ 1021233 h 1311334"/>
                  <a:gd name="connsiteX17" fmla="*/ 293610 w 1399037"/>
                  <a:gd name="connsiteY17" fmla="*/ 679136 h 1311334"/>
                  <a:gd name="connsiteX18" fmla="*/ 298451 w 1399037"/>
                  <a:gd name="connsiteY18" fmla="*/ 655668 h 1311334"/>
                  <a:gd name="connsiteX19" fmla="*/ 293610 w 1399037"/>
                  <a:gd name="connsiteY19" fmla="*/ 632199 h 1311334"/>
                  <a:gd name="connsiteX20" fmla="*/ 0 w 1399037"/>
                  <a:gd name="connsiteY20" fmla="*/ 290102 h 1311334"/>
                  <a:gd name="connsiteX21" fmla="*/ 571719 w 1399037"/>
                  <a:gd name="connsiteY21" fmla="*/ 290102 h 1311334"/>
                  <a:gd name="connsiteX22" fmla="*/ 729980 w 1399037"/>
                  <a:gd name="connsiteY22" fmla="*/ 23844 h 1311334"/>
                  <a:gd name="connsiteX23" fmla="*/ 790904 w 1399037"/>
                  <a:gd name="connsiteY23" fmla="*/ 1211 h 131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99037" h="1311334">
                    <a:moveTo>
                      <a:pt x="790904" y="1211"/>
                    </a:moveTo>
                    <a:cubicBezTo>
                      <a:pt x="801939" y="3726"/>
                      <a:pt x="813562" y="10432"/>
                      <a:pt x="824937" y="23844"/>
                    </a:cubicBezTo>
                    <a:cubicBezTo>
                      <a:pt x="824937" y="23844"/>
                      <a:pt x="1311127" y="440679"/>
                      <a:pt x="1388940" y="616769"/>
                    </a:cubicBezTo>
                    <a:lnTo>
                      <a:pt x="1394610" y="635756"/>
                    </a:lnTo>
                    <a:lnTo>
                      <a:pt x="1394677" y="635756"/>
                    </a:lnTo>
                    <a:lnTo>
                      <a:pt x="1394771" y="636294"/>
                    </a:lnTo>
                    <a:lnTo>
                      <a:pt x="1399037" y="650578"/>
                    </a:lnTo>
                    <a:lnTo>
                      <a:pt x="1398149" y="655668"/>
                    </a:lnTo>
                    <a:lnTo>
                      <a:pt x="1399037" y="660758"/>
                    </a:lnTo>
                    <a:lnTo>
                      <a:pt x="1394771" y="675042"/>
                    </a:lnTo>
                    <a:lnTo>
                      <a:pt x="1394677" y="675579"/>
                    </a:lnTo>
                    <a:lnTo>
                      <a:pt x="1394610" y="675579"/>
                    </a:lnTo>
                    <a:lnTo>
                      <a:pt x="1388940" y="694567"/>
                    </a:lnTo>
                    <a:cubicBezTo>
                      <a:pt x="1311127" y="870656"/>
                      <a:pt x="824937" y="1287490"/>
                      <a:pt x="824937" y="1287490"/>
                    </a:cubicBezTo>
                    <a:cubicBezTo>
                      <a:pt x="779437" y="1341139"/>
                      <a:pt x="729980" y="1287490"/>
                      <a:pt x="729980" y="1287490"/>
                    </a:cubicBezTo>
                    <a:cubicBezTo>
                      <a:pt x="706241" y="1066934"/>
                      <a:pt x="571719" y="1021233"/>
                      <a:pt x="571719" y="1021233"/>
                    </a:cubicBezTo>
                    <a:cubicBezTo>
                      <a:pt x="571719" y="1021233"/>
                      <a:pt x="571719" y="1021233"/>
                      <a:pt x="0" y="1021233"/>
                    </a:cubicBezTo>
                    <a:cubicBezTo>
                      <a:pt x="215137" y="834952"/>
                      <a:pt x="277266" y="730946"/>
                      <a:pt x="293610" y="679136"/>
                    </a:cubicBezTo>
                    <a:lnTo>
                      <a:pt x="298451" y="655668"/>
                    </a:lnTo>
                    <a:lnTo>
                      <a:pt x="293610" y="632199"/>
                    </a:lnTo>
                    <a:cubicBezTo>
                      <a:pt x="277266" y="580389"/>
                      <a:pt x="215137" y="476383"/>
                      <a:pt x="0" y="290102"/>
                    </a:cubicBezTo>
                    <a:cubicBezTo>
                      <a:pt x="571719" y="290102"/>
                      <a:pt x="571719" y="290102"/>
                      <a:pt x="571719" y="290102"/>
                    </a:cubicBezTo>
                    <a:cubicBezTo>
                      <a:pt x="571719" y="290102"/>
                      <a:pt x="706241" y="244401"/>
                      <a:pt x="729980" y="23844"/>
                    </a:cubicBezTo>
                    <a:cubicBezTo>
                      <a:pt x="729980" y="23844"/>
                      <a:pt x="757799" y="-6334"/>
                      <a:pt x="790904" y="121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548235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38" name="Freeform: Shape 49">
                <a:extLst>
                  <a:ext uri="{FF2B5EF4-FFF2-40B4-BE49-F238E27FC236}">
                    <a16:creationId xmlns:a16="http://schemas.microsoft.com/office/drawing/2014/main" id="{9C203DCF-082C-499C-B5ED-91FB63D6F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2209" y="3191876"/>
                <a:ext cx="565272" cy="565272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548235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39" name="TextBox 57">
                <a:extLst>
                  <a:ext uri="{FF2B5EF4-FFF2-40B4-BE49-F238E27FC236}">
                    <a16:creationId xmlns:a16="http://schemas.microsoft.com/office/drawing/2014/main" id="{88D9784E-CDA3-46E9-A267-C08D37637F4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71585" y="2132358"/>
                <a:ext cx="1115189" cy="45984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1937-1946</a:t>
                </a:r>
              </a:p>
            </p:txBody>
          </p:sp>
        </p:grpSp>
        <p:grpSp>
          <p:nvGrpSpPr>
            <p:cNvPr id="27" name="千图PPT彼岸天：ID 8661124库_组合 1">
              <a:extLst>
                <a:ext uri="{FF2B5EF4-FFF2-40B4-BE49-F238E27FC236}">
                  <a16:creationId xmlns:a16="http://schemas.microsoft.com/office/drawing/2014/main" id="{8767C9A1-9A96-4925-BCBD-961604C9E99C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>
              <a:off x="2706028" y="3121357"/>
              <a:ext cx="1568945" cy="1470592"/>
              <a:chOff x="2706028" y="2713580"/>
              <a:chExt cx="1568945" cy="1470592"/>
            </a:xfrm>
          </p:grpSpPr>
          <p:sp>
            <p:nvSpPr>
              <p:cNvPr id="33" name="Freeform: Shape 12">
                <a:extLst>
                  <a:ext uri="{FF2B5EF4-FFF2-40B4-BE49-F238E27FC236}">
                    <a16:creationId xmlns:a16="http://schemas.microsoft.com/office/drawing/2014/main" id="{B9AE3085-919F-4E69-83F6-E2BFB685F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028" y="2713580"/>
                <a:ext cx="1568945" cy="1470592"/>
              </a:xfrm>
              <a:custGeom>
                <a:avLst/>
                <a:gdLst>
                  <a:gd name="connsiteX0" fmla="*/ 790904 w 1399037"/>
                  <a:gd name="connsiteY0" fmla="*/ 1211 h 1311334"/>
                  <a:gd name="connsiteX1" fmla="*/ 824937 w 1399037"/>
                  <a:gd name="connsiteY1" fmla="*/ 23844 h 1311334"/>
                  <a:gd name="connsiteX2" fmla="*/ 1388940 w 1399037"/>
                  <a:gd name="connsiteY2" fmla="*/ 616769 h 1311334"/>
                  <a:gd name="connsiteX3" fmla="*/ 1394610 w 1399037"/>
                  <a:gd name="connsiteY3" fmla="*/ 635756 h 1311334"/>
                  <a:gd name="connsiteX4" fmla="*/ 1394677 w 1399037"/>
                  <a:gd name="connsiteY4" fmla="*/ 635756 h 1311334"/>
                  <a:gd name="connsiteX5" fmla="*/ 1394771 w 1399037"/>
                  <a:gd name="connsiteY5" fmla="*/ 636294 h 1311334"/>
                  <a:gd name="connsiteX6" fmla="*/ 1399037 w 1399037"/>
                  <a:gd name="connsiteY6" fmla="*/ 650578 h 1311334"/>
                  <a:gd name="connsiteX7" fmla="*/ 1398149 w 1399037"/>
                  <a:gd name="connsiteY7" fmla="*/ 655668 h 1311334"/>
                  <a:gd name="connsiteX8" fmla="*/ 1399037 w 1399037"/>
                  <a:gd name="connsiteY8" fmla="*/ 660758 h 1311334"/>
                  <a:gd name="connsiteX9" fmla="*/ 1394771 w 1399037"/>
                  <a:gd name="connsiteY9" fmla="*/ 675042 h 1311334"/>
                  <a:gd name="connsiteX10" fmla="*/ 1394677 w 1399037"/>
                  <a:gd name="connsiteY10" fmla="*/ 675579 h 1311334"/>
                  <a:gd name="connsiteX11" fmla="*/ 1394610 w 1399037"/>
                  <a:gd name="connsiteY11" fmla="*/ 675579 h 1311334"/>
                  <a:gd name="connsiteX12" fmla="*/ 1388940 w 1399037"/>
                  <a:gd name="connsiteY12" fmla="*/ 694567 h 1311334"/>
                  <a:gd name="connsiteX13" fmla="*/ 824937 w 1399037"/>
                  <a:gd name="connsiteY13" fmla="*/ 1287490 h 1311334"/>
                  <a:gd name="connsiteX14" fmla="*/ 729980 w 1399037"/>
                  <a:gd name="connsiteY14" fmla="*/ 1287490 h 1311334"/>
                  <a:gd name="connsiteX15" fmla="*/ 571719 w 1399037"/>
                  <a:gd name="connsiteY15" fmla="*/ 1021233 h 1311334"/>
                  <a:gd name="connsiteX16" fmla="*/ 0 w 1399037"/>
                  <a:gd name="connsiteY16" fmla="*/ 1021233 h 1311334"/>
                  <a:gd name="connsiteX17" fmla="*/ 293610 w 1399037"/>
                  <a:gd name="connsiteY17" fmla="*/ 679136 h 1311334"/>
                  <a:gd name="connsiteX18" fmla="*/ 298451 w 1399037"/>
                  <a:gd name="connsiteY18" fmla="*/ 655668 h 1311334"/>
                  <a:gd name="connsiteX19" fmla="*/ 293610 w 1399037"/>
                  <a:gd name="connsiteY19" fmla="*/ 632199 h 1311334"/>
                  <a:gd name="connsiteX20" fmla="*/ 0 w 1399037"/>
                  <a:gd name="connsiteY20" fmla="*/ 290102 h 1311334"/>
                  <a:gd name="connsiteX21" fmla="*/ 571719 w 1399037"/>
                  <a:gd name="connsiteY21" fmla="*/ 290102 h 1311334"/>
                  <a:gd name="connsiteX22" fmla="*/ 729980 w 1399037"/>
                  <a:gd name="connsiteY22" fmla="*/ 23844 h 1311334"/>
                  <a:gd name="connsiteX23" fmla="*/ 790904 w 1399037"/>
                  <a:gd name="connsiteY23" fmla="*/ 1211 h 131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99037" h="1311334">
                    <a:moveTo>
                      <a:pt x="790904" y="1211"/>
                    </a:moveTo>
                    <a:cubicBezTo>
                      <a:pt x="801939" y="3726"/>
                      <a:pt x="813562" y="10432"/>
                      <a:pt x="824937" y="23844"/>
                    </a:cubicBezTo>
                    <a:cubicBezTo>
                      <a:pt x="824937" y="23844"/>
                      <a:pt x="1311127" y="440679"/>
                      <a:pt x="1388940" y="616769"/>
                    </a:cubicBezTo>
                    <a:lnTo>
                      <a:pt x="1394610" y="635756"/>
                    </a:lnTo>
                    <a:lnTo>
                      <a:pt x="1394677" y="635756"/>
                    </a:lnTo>
                    <a:lnTo>
                      <a:pt x="1394771" y="636294"/>
                    </a:lnTo>
                    <a:lnTo>
                      <a:pt x="1399037" y="650578"/>
                    </a:lnTo>
                    <a:lnTo>
                      <a:pt x="1398149" y="655668"/>
                    </a:lnTo>
                    <a:lnTo>
                      <a:pt x="1399037" y="660758"/>
                    </a:lnTo>
                    <a:lnTo>
                      <a:pt x="1394771" y="675042"/>
                    </a:lnTo>
                    <a:lnTo>
                      <a:pt x="1394677" y="675579"/>
                    </a:lnTo>
                    <a:lnTo>
                      <a:pt x="1394610" y="675579"/>
                    </a:lnTo>
                    <a:lnTo>
                      <a:pt x="1388940" y="694567"/>
                    </a:lnTo>
                    <a:cubicBezTo>
                      <a:pt x="1311127" y="870656"/>
                      <a:pt x="824937" y="1287490"/>
                      <a:pt x="824937" y="1287490"/>
                    </a:cubicBezTo>
                    <a:cubicBezTo>
                      <a:pt x="779437" y="1341139"/>
                      <a:pt x="729980" y="1287490"/>
                      <a:pt x="729980" y="1287490"/>
                    </a:cubicBezTo>
                    <a:cubicBezTo>
                      <a:pt x="706241" y="1066934"/>
                      <a:pt x="571719" y="1021233"/>
                      <a:pt x="571719" y="1021233"/>
                    </a:cubicBezTo>
                    <a:cubicBezTo>
                      <a:pt x="571719" y="1021233"/>
                      <a:pt x="571719" y="1021233"/>
                      <a:pt x="0" y="1021233"/>
                    </a:cubicBezTo>
                    <a:cubicBezTo>
                      <a:pt x="215137" y="834952"/>
                      <a:pt x="277266" y="730946"/>
                      <a:pt x="293610" y="679136"/>
                    </a:cubicBezTo>
                    <a:lnTo>
                      <a:pt x="298451" y="655668"/>
                    </a:lnTo>
                    <a:lnTo>
                      <a:pt x="293610" y="632199"/>
                    </a:lnTo>
                    <a:cubicBezTo>
                      <a:pt x="277266" y="580389"/>
                      <a:pt x="215137" y="476383"/>
                      <a:pt x="0" y="290102"/>
                    </a:cubicBezTo>
                    <a:cubicBezTo>
                      <a:pt x="571719" y="290102"/>
                      <a:pt x="571719" y="290102"/>
                      <a:pt x="571719" y="290102"/>
                    </a:cubicBezTo>
                    <a:cubicBezTo>
                      <a:pt x="571719" y="290102"/>
                      <a:pt x="706241" y="244401"/>
                      <a:pt x="729980" y="23844"/>
                    </a:cubicBezTo>
                    <a:cubicBezTo>
                      <a:pt x="729980" y="23844"/>
                      <a:pt x="757799" y="-6334"/>
                      <a:pt x="790904" y="121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548235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34" name="Freeform: Shape 50">
                <a:extLst>
                  <a:ext uri="{FF2B5EF4-FFF2-40B4-BE49-F238E27FC236}">
                    <a16:creationId xmlns:a16="http://schemas.microsoft.com/office/drawing/2014/main" id="{6D7B3A07-0149-4334-B0B9-7E36CF4E8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544" y="3191876"/>
                <a:ext cx="565272" cy="565272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548235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</p:grpSp>
        <p:grpSp>
          <p:nvGrpSpPr>
            <p:cNvPr id="28" name="千图PPT彼岸天：ID 8661124库_组合 31">
              <a:extLst>
                <a:ext uri="{FF2B5EF4-FFF2-40B4-BE49-F238E27FC236}">
                  <a16:creationId xmlns:a16="http://schemas.microsoft.com/office/drawing/2014/main" id="{C6C513C9-ADA8-4A97-96F3-4315F00B5100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>
              <a:off x="6851327" y="2417523"/>
              <a:ext cx="2505583" cy="3015140"/>
              <a:chOff x="6851327" y="2009746"/>
              <a:chExt cx="2505583" cy="3015140"/>
            </a:xfrm>
          </p:grpSpPr>
          <p:sp>
            <p:nvSpPr>
              <p:cNvPr id="29" name="Freeform: Shape 16">
                <a:extLst>
                  <a:ext uri="{FF2B5EF4-FFF2-40B4-BE49-F238E27FC236}">
                    <a16:creationId xmlns:a16="http://schemas.microsoft.com/office/drawing/2014/main" id="{115C1B3F-FFDE-447B-BCA6-5F8D25E5E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7965" y="2713580"/>
                <a:ext cx="1568945" cy="1470592"/>
              </a:xfrm>
              <a:custGeom>
                <a:avLst/>
                <a:gdLst>
                  <a:gd name="connsiteX0" fmla="*/ 790904 w 1399037"/>
                  <a:gd name="connsiteY0" fmla="*/ 1211 h 1311334"/>
                  <a:gd name="connsiteX1" fmla="*/ 824937 w 1399037"/>
                  <a:gd name="connsiteY1" fmla="*/ 23844 h 1311334"/>
                  <a:gd name="connsiteX2" fmla="*/ 1388940 w 1399037"/>
                  <a:gd name="connsiteY2" fmla="*/ 616769 h 1311334"/>
                  <a:gd name="connsiteX3" fmla="*/ 1394610 w 1399037"/>
                  <a:gd name="connsiteY3" fmla="*/ 635756 h 1311334"/>
                  <a:gd name="connsiteX4" fmla="*/ 1394677 w 1399037"/>
                  <a:gd name="connsiteY4" fmla="*/ 635756 h 1311334"/>
                  <a:gd name="connsiteX5" fmla="*/ 1394771 w 1399037"/>
                  <a:gd name="connsiteY5" fmla="*/ 636294 h 1311334"/>
                  <a:gd name="connsiteX6" fmla="*/ 1399037 w 1399037"/>
                  <a:gd name="connsiteY6" fmla="*/ 650578 h 1311334"/>
                  <a:gd name="connsiteX7" fmla="*/ 1398149 w 1399037"/>
                  <a:gd name="connsiteY7" fmla="*/ 655668 h 1311334"/>
                  <a:gd name="connsiteX8" fmla="*/ 1399037 w 1399037"/>
                  <a:gd name="connsiteY8" fmla="*/ 660758 h 1311334"/>
                  <a:gd name="connsiteX9" fmla="*/ 1394771 w 1399037"/>
                  <a:gd name="connsiteY9" fmla="*/ 675042 h 1311334"/>
                  <a:gd name="connsiteX10" fmla="*/ 1394677 w 1399037"/>
                  <a:gd name="connsiteY10" fmla="*/ 675579 h 1311334"/>
                  <a:gd name="connsiteX11" fmla="*/ 1394610 w 1399037"/>
                  <a:gd name="connsiteY11" fmla="*/ 675579 h 1311334"/>
                  <a:gd name="connsiteX12" fmla="*/ 1388940 w 1399037"/>
                  <a:gd name="connsiteY12" fmla="*/ 694567 h 1311334"/>
                  <a:gd name="connsiteX13" fmla="*/ 824937 w 1399037"/>
                  <a:gd name="connsiteY13" fmla="*/ 1287490 h 1311334"/>
                  <a:gd name="connsiteX14" fmla="*/ 729980 w 1399037"/>
                  <a:gd name="connsiteY14" fmla="*/ 1287490 h 1311334"/>
                  <a:gd name="connsiteX15" fmla="*/ 571719 w 1399037"/>
                  <a:gd name="connsiteY15" fmla="*/ 1021233 h 1311334"/>
                  <a:gd name="connsiteX16" fmla="*/ 0 w 1399037"/>
                  <a:gd name="connsiteY16" fmla="*/ 1021233 h 1311334"/>
                  <a:gd name="connsiteX17" fmla="*/ 293610 w 1399037"/>
                  <a:gd name="connsiteY17" fmla="*/ 679136 h 1311334"/>
                  <a:gd name="connsiteX18" fmla="*/ 298451 w 1399037"/>
                  <a:gd name="connsiteY18" fmla="*/ 655668 h 1311334"/>
                  <a:gd name="connsiteX19" fmla="*/ 293610 w 1399037"/>
                  <a:gd name="connsiteY19" fmla="*/ 632199 h 1311334"/>
                  <a:gd name="connsiteX20" fmla="*/ 0 w 1399037"/>
                  <a:gd name="connsiteY20" fmla="*/ 290102 h 1311334"/>
                  <a:gd name="connsiteX21" fmla="*/ 571719 w 1399037"/>
                  <a:gd name="connsiteY21" fmla="*/ 290102 h 1311334"/>
                  <a:gd name="connsiteX22" fmla="*/ 729980 w 1399037"/>
                  <a:gd name="connsiteY22" fmla="*/ 23844 h 1311334"/>
                  <a:gd name="connsiteX23" fmla="*/ 790904 w 1399037"/>
                  <a:gd name="connsiteY23" fmla="*/ 1211 h 131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99037" h="1311334">
                    <a:moveTo>
                      <a:pt x="790904" y="1211"/>
                    </a:moveTo>
                    <a:cubicBezTo>
                      <a:pt x="801939" y="3726"/>
                      <a:pt x="813562" y="10432"/>
                      <a:pt x="824937" y="23844"/>
                    </a:cubicBezTo>
                    <a:cubicBezTo>
                      <a:pt x="824937" y="23844"/>
                      <a:pt x="1311127" y="440679"/>
                      <a:pt x="1388940" y="616769"/>
                    </a:cubicBezTo>
                    <a:lnTo>
                      <a:pt x="1394610" y="635756"/>
                    </a:lnTo>
                    <a:lnTo>
                      <a:pt x="1394677" y="635756"/>
                    </a:lnTo>
                    <a:lnTo>
                      <a:pt x="1394771" y="636294"/>
                    </a:lnTo>
                    <a:lnTo>
                      <a:pt x="1399037" y="650578"/>
                    </a:lnTo>
                    <a:lnTo>
                      <a:pt x="1398149" y="655668"/>
                    </a:lnTo>
                    <a:lnTo>
                      <a:pt x="1399037" y="660758"/>
                    </a:lnTo>
                    <a:lnTo>
                      <a:pt x="1394771" y="675042"/>
                    </a:lnTo>
                    <a:lnTo>
                      <a:pt x="1394677" y="675579"/>
                    </a:lnTo>
                    <a:lnTo>
                      <a:pt x="1394610" y="675579"/>
                    </a:lnTo>
                    <a:lnTo>
                      <a:pt x="1388940" y="694567"/>
                    </a:lnTo>
                    <a:cubicBezTo>
                      <a:pt x="1311127" y="870656"/>
                      <a:pt x="824937" y="1287490"/>
                      <a:pt x="824937" y="1287490"/>
                    </a:cubicBezTo>
                    <a:cubicBezTo>
                      <a:pt x="779437" y="1341139"/>
                      <a:pt x="729980" y="1287490"/>
                      <a:pt x="729980" y="1287490"/>
                    </a:cubicBezTo>
                    <a:cubicBezTo>
                      <a:pt x="706241" y="1066934"/>
                      <a:pt x="571719" y="1021233"/>
                      <a:pt x="571719" y="1021233"/>
                    </a:cubicBezTo>
                    <a:cubicBezTo>
                      <a:pt x="571719" y="1021233"/>
                      <a:pt x="571719" y="1021233"/>
                      <a:pt x="0" y="1021233"/>
                    </a:cubicBezTo>
                    <a:cubicBezTo>
                      <a:pt x="215137" y="834952"/>
                      <a:pt x="277266" y="730946"/>
                      <a:pt x="293610" y="679136"/>
                    </a:cubicBezTo>
                    <a:lnTo>
                      <a:pt x="298451" y="655668"/>
                    </a:lnTo>
                    <a:lnTo>
                      <a:pt x="293610" y="632199"/>
                    </a:lnTo>
                    <a:cubicBezTo>
                      <a:pt x="277266" y="580389"/>
                      <a:pt x="215137" y="476383"/>
                      <a:pt x="0" y="290102"/>
                    </a:cubicBezTo>
                    <a:cubicBezTo>
                      <a:pt x="571719" y="290102"/>
                      <a:pt x="571719" y="290102"/>
                      <a:pt x="571719" y="290102"/>
                    </a:cubicBezTo>
                    <a:cubicBezTo>
                      <a:pt x="571719" y="290102"/>
                      <a:pt x="706241" y="244401"/>
                      <a:pt x="729980" y="23844"/>
                    </a:cubicBezTo>
                    <a:cubicBezTo>
                      <a:pt x="729980" y="23844"/>
                      <a:pt x="757799" y="-6334"/>
                      <a:pt x="790904" y="121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548235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30" name="Freeform: Shape 52">
                <a:extLst>
                  <a:ext uri="{FF2B5EF4-FFF2-40B4-BE49-F238E27FC236}">
                    <a16:creationId xmlns:a16="http://schemas.microsoft.com/office/drawing/2014/main" id="{93408947-B21E-4107-A975-261DD36A8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9032" y="3191876"/>
                <a:ext cx="565272" cy="565272"/>
              </a:xfrm>
              <a:custGeom>
                <a:avLst/>
                <a:gdLst>
                  <a:gd name="T0" fmla="*/ 118 w 236"/>
                  <a:gd name="T1" fmla="*/ 142 h 236"/>
                  <a:gd name="T2" fmla="*/ 142 w 236"/>
                  <a:gd name="T3" fmla="*/ 118 h 236"/>
                  <a:gd name="T4" fmla="*/ 137 w 236"/>
                  <a:gd name="T5" fmla="*/ 105 h 236"/>
                  <a:gd name="T6" fmla="*/ 118 w 236"/>
                  <a:gd name="T7" fmla="*/ 95 h 236"/>
                  <a:gd name="T8" fmla="*/ 99 w 236"/>
                  <a:gd name="T9" fmla="*/ 105 h 236"/>
                  <a:gd name="T10" fmla="*/ 94 w 236"/>
                  <a:gd name="T11" fmla="*/ 118 h 236"/>
                  <a:gd name="T12" fmla="*/ 118 w 236"/>
                  <a:gd name="T13" fmla="*/ 142 h 236"/>
                  <a:gd name="T14" fmla="*/ 170 w 236"/>
                  <a:gd name="T15" fmla="*/ 89 h 236"/>
                  <a:gd name="T16" fmla="*/ 170 w 236"/>
                  <a:gd name="T17" fmla="*/ 70 h 236"/>
                  <a:gd name="T18" fmla="*/ 170 w 236"/>
                  <a:gd name="T19" fmla="*/ 67 h 236"/>
                  <a:gd name="T20" fmla="*/ 167 w 236"/>
                  <a:gd name="T21" fmla="*/ 67 h 236"/>
                  <a:gd name="T22" fmla="*/ 147 w 236"/>
                  <a:gd name="T23" fmla="*/ 67 h 236"/>
                  <a:gd name="T24" fmla="*/ 147 w 236"/>
                  <a:gd name="T25" fmla="*/ 90 h 236"/>
                  <a:gd name="T26" fmla="*/ 170 w 236"/>
                  <a:gd name="T27" fmla="*/ 89 h 236"/>
                  <a:gd name="T28" fmla="*/ 118 w 236"/>
                  <a:gd name="T29" fmla="*/ 0 h 236"/>
                  <a:gd name="T30" fmla="*/ 0 w 236"/>
                  <a:gd name="T31" fmla="*/ 118 h 236"/>
                  <a:gd name="T32" fmla="*/ 118 w 236"/>
                  <a:gd name="T33" fmla="*/ 236 h 236"/>
                  <a:gd name="T34" fmla="*/ 236 w 236"/>
                  <a:gd name="T35" fmla="*/ 118 h 236"/>
                  <a:gd name="T36" fmla="*/ 118 w 236"/>
                  <a:gd name="T37" fmla="*/ 0 h 236"/>
                  <a:gd name="T38" fmla="*/ 185 w 236"/>
                  <a:gd name="T39" fmla="*/ 105 h 236"/>
                  <a:gd name="T40" fmla="*/ 185 w 236"/>
                  <a:gd name="T41" fmla="*/ 160 h 236"/>
                  <a:gd name="T42" fmla="*/ 159 w 236"/>
                  <a:gd name="T43" fmla="*/ 186 h 236"/>
                  <a:gd name="T44" fmla="*/ 77 w 236"/>
                  <a:gd name="T45" fmla="*/ 186 h 236"/>
                  <a:gd name="T46" fmla="*/ 51 w 236"/>
                  <a:gd name="T47" fmla="*/ 160 h 236"/>
                  <a:gd name="T48" fmla="*/ 51 w 236"/>
                  <a:gd name="T49" fmla="*/ 105 h 236"/>
                  <a:gd name="T50" fmla="*/ 51 w 236"/>
                  <a:gd name="T51" fmla="*/ 77 h 236"/>
                  <a:gd name="T52" fmla="*/ 77 w 236"/>
                  <a:gd name="T53" fmla="*/ 51 h 236"/>
                  <a:gd name="T54" fmla="*/ 159 w 236"/>
                  <a:gd name="T55" fmla="*/ 51 h 236"/>
                  <a:gd name="T56" fmla="*/ 185 w 236"/>
                  <a:gd name="T57" fmla="*/ 77 h 236"/>
                  <a:gd name="T58" fmla="*/ 185 w 236"/>
                  <a:gd name="T59" fmla="*/ 105 h 236"/>
                  <a:gd name="T60" fmla="*/ 155 w 236"/>
                  <a:gd name="T61" fmla="*/ 118 h 236"/>
                  <a:gd name="T62" fmla="*/ 118 w 236"/>
                  <a:gd name="T63" fmla="*/ 155 h 236"/>
                  <a:gd name="T64" fmla="*/ 81 w 236"/>
                  <a:gd name="T65" fmla="*/ 118 h 236"/>
                  <a:gd name="T66" fmla="*/ 84 w 236"/>
                  <a:gd name="T67" fmla="*/ 105 h 236"/>
                  <a:gd name="T68" fmla="*/ 64 w 236"/>
                  <a:gd name="T69" fmla="*/ 105 h 236"/>
                  <a:gd name="T70" fmla="*/ 64 w 236"/>
                  <a:gd name="T71" fmla="*/ 160 h 236"/>
                  <a:gd name="T72" fmla="*/ 77 w 236"/>
                  <a:gd name="T73" fmla="*/ 172 h 236"/>
                  <a:gd name="T74" fmla="*/ 159 w 236"/>
                  <a:gd name="T75" fmla="*/ 172 h 236"/>
                  <a:gd name="T76" fmla="*/ 172 w 236"/>
                  <a:gd name="T77" fmla="*/ 160 h 236"/>
                  <a:gd name="T78" fmla="*/ 172 w 236"/>
                  <a:gd name="T79" fmla="*/ 105 h 236"/>
                  <a:gd name="T80" fmla="*/ 152 w 236"/>
                  <a:gd name="T81" fmla="*/ 105 h 236"/>
                  <a:gd name="T82" fmla="*/ 155 w 236"/>
                  <a:gd name="T83" fmla="*/ 118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6" h="236">
                    <a:moveTo>
                      <a:pt x="118" y="142"/>
                    </a:moveTo>
                    <a:cubicBezTo>
                      <a:pt x="131" y="142"/>
                      <a:pt x="142" y="131"/>
                      <a:pt x="142" y="118"/>
                    </a:cubicBezTo>
                    <a:cubicBezTo>
                      <a:pt x="142" y="113"/>
                      <a:pt x="140" y="108"/>
                      <a:pt x="137" y="105"/>
                    </a:cubicBezTo>
                    <a:cubicBezTo>
                      <a:pt x="133" y="99"/>
                      <a:pt x="126" y="95"/>
                      <a:pt x="118" y="95"/>
                    </a:cubicBezTo>
                    <a:cubicBezTo>
                      <a:pt x="110" y="95"/>
                      <a:pt x="103" y="99"/>
                      <a:pt x="99" y="105"/>
                    </a:cubicBezTo>
                    <a:cubicBezTo>
                      <a:pt x="96" y="108"/>
                      <a:pt x="94" y="113"/>
                      <a:pt x="94" y="118"/>
                    </a:cubicBezTo>
                    <a:cubicBezTo>
                      <a:pt x="94" y="131"/>
                      <a:pt x="105" y="142"/>
                      <a:pt x="118" y="142"/>
                    </a:cubicBezTo>
                    <a:close/>
                    <a:moveTo>
                      <a:pt x="170" y="89"/>
                    </a:moveTo>
                    <a:cubicBezTo>
                      <a:pt x="170" y="70"/>
                      <a:pt x="170" y="70"/>
                      <a:pt x="170" y="70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47" y="67"/>
                      <a:pt x="147" y="67"/>
                      <a:pt x="147" y="67"/>
                    </a:cubicBezTo>
                    <a:cubicBezTo>
                      <a:pt x="147" y="90"/>
                      <a:pt x="147" y="90"/>
                      <a:pt x="147" y="90"/>
                    </a:cubicBezTo>
                    <a:lnTo>
                      <a:pt x="170" y="89"/>
                    </a:ln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85" y="105"/>
                    </a:moveTo>
                    <a:cubicBezTo>
                      <a:pt x="185" y="160"/>
                      <a:pt x="185" y="160"/>
                      <a:pt x="185" y="160"/>
                    </a:cubicBezTo>
                    <a:cubicBezTo>
                      <a:pt x="185" y="174"/>
                      <a:pt x="173" y="186"/>
                      <a:pt x="159" y="186"/>
                    </a:cubicBezTo>
                    <a:cubicBezTo>
                      <a:pt x="77" y="186"/>
                      <a:pt x="77" y="186"/>
                      <a:pt x="77" y="186"/>
                    </a:cubicBezTo>
                    <a:cubicBezTo>
                      <a:pt x="62" y="186"/>
                      <a:pt x="51" y="174"/>
                      <a:pt x="51" y="160"/>
                    </a:cubicBezTo>
                    <a:cubicBezTo>
                      <a:pt x="51" y="105"/>
                      <a:pt x="51" y="105"/>
                      <a:pt x="51" y="105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63"/>
                      <a:pt x="62" y="51"/>
                      <a:pt x="77" y="51"/>
                    </a:cubicBezTo>
                    <a:cubicBezTo>
                      <a:pt x="159" y="51"/>
                      <a:pt x="159" y="51"/>
                      <a:pt x="159" y="51"/>
                    </a:cubicBezTo>
                    <a:cubicBezTo>
                      <a:pt x="173" y="51"/>
                      <a:pt x="185" y="63"/>
                      <a:pt x="185" y="77"/>
                    </a:cubicBezTo>
                    <a:lnTo>
                      <a:pt x="185" y="105"/>
                    </a:lnTo>
                    <a:close/>
                    <a:moveTo>
                      <a:pt x="155" y="118"/>
                    </a:moveTo>
                    <a:cubicBezTo>
                      <a:pt x="155" y="139"/>
                      <a:pt x="138" y="155"/>
                      <a:pt x="118" y="155"/>
                    </a:cubicBezTo>
                    <a:cubicBezTo>
                      <a:pt x="98" y="155"/>
                      <a:pt x="81" y="139"/>
                      <a:pt x="81" y="118"/>
                    </a:cubicBezTo>
                    <a:cubicBezTo>
                      <a:pt x="81" y="114"/>
                      <a:pt x="82" y="109"/>
                      <a:pt x="84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64" y="167"/>
                      <a:pt x="70" y="172"/>
                      <a:pt x="77" y="172"/>
                    </a:cubicBezTo>
                    <a:cubicBezTo>
                      <a:pt x="159" y="172"/>
                      <a:pt x="159" y="172"/>
                      <a:pt x="159" y="172"/>
                    </a:cubicBezTo>
                    <a:cubicBezTo>
                      <a:pt x="166" y="172"/>
                      <a:pt x="172" y="167"/>
                      <a:pt x="172" y="160"/>
                    </a:cubicBezTo>
                    <a:cubicBezTo>
                      <a:pt x="172" y="105"/>
                      <a:pt x="172" y="105"/>
                      <a:pt x="172" y="105"/>
                    </a:cubicBezTo>
                    <a:cubicBezTo>
                      <a:pt x="152" y="105"/>
                      <a:pt x="152" y="105"/>
                      <a:pt x="152" y="105"/>
                    </a:cubicBezTo>
                    <a:cubicBezTo>
                      <a:pt x="154" y="109"/>
                      <a:pt x="155" y="114"/>
                      <a:pt x="155" y="1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548235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31" name="TextBox 61">
                <a:extLst>
                  <a:ext uri="{FF2B5EF4-FFF2-40B4-BE49-F238E27FC236}">
                    <a16:creationId xmlns:a16="http://schemas.microsoft.com/office/drawing/2014/main" id="{09E8D455-A138-49F5-ACE7-BA6DF34BF3E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15809" y="2009746"/>
                <a:ext cx="1115189" cy="45984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1992</a:t>
                </a:r>
              </a:p>
            </p:txBody>
          </p:sp>
          <p:sp>
            <p:nvSpPr>
              <p:cNvPr id="49" name="TextBox 61">
                <a:extLst>
                  <a:ext uri="{FF2B5EF4-FFF2-40B4-BE49-F238E27FC236}">
                    <a16:creationId xmlns:a16="http://schemas.microsoft.com/office/drawing/2014/main" id="{24178CB6-26FE-4194-8F04-5819436016A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1327" y="4552627"/>
                <a:ext cx="1070239" cy="47225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1962-1971</a:t>
                </a:r>
              </a:p>
            </p:txBody>
          </p:sp>
        </p:grpSp>
      </p:grpSp>
      <p:pic>
        <p:nvPicPr>
          <p:cNvPr id="50" name="Picture 49" descr="tu_ay_400.jpg">
            <a:extLst>
              <a:ext uri="{FF2B5EF4-FFF2-40B4-BE49-F238E27FC236}">
                <a16:creationId xmlns:a16="http://schemas.microsoft.com/office/drawing/2014/main" id="{04FA0934-448E-4943-9577-F3D8A2026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156" y="3887296"/>
            <a:ext cx="1546546" cy="172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2F48133-1AE3-4F0A-B441-86AA97447C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10" y="702979"/>
            <a:ext cx="1396390" cy="1533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ED1D522-68E9-4E54-9C81-B7FF109D5E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43" y="3910773"/>
            <a:ext cx="1409976" cy="172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C1D1229-279A-4124-86AC-40BAC9A752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83" y="637907"/>
            <a:ext cx="1472902" cy="1544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" name="Picture 53" descr="tải xuống.jpg">
            <a:extLst>
              <a:ext uri="{FF2B5EF4-FFF2-40B4-BE49-F238E27FC236}">
                <a16:creationId xmlns:a16="http://schemas.microsoft.com/office/drawing/2014/main" id="{9DF7A935-6D2A-49E8-9159-59377EDA116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249" t="13414" r="6251" b="15854"/>
          <a:stretch/>
        </p:blipFill>
        <p:spPr>
          <a:xfrm rot="5400000">
            <a:off x="9100788" y="3986133"/>
            <a:ext cx="1745763" cy="1548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070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E006334-B38A-48D8-BF24-E9132E790D69}"/>
              </a:ext>
            </a:extLst>
          </p:cNvPr>
          <p:cNvGrpSpPr/>
          <p:nvPr/>
        </p:nvGrpSpPr>
        <p:grpSpPr>
          <a:xfrm>
            <a:off x="5631632" y="1482933"/>
            <a:ext cx="6291247" cy="3359524"/>
            <a:chOff x="0" y="0"/>
            <a:chExt cx="7620000" cy="4348480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6CA71065-CB81-4CE4-AC2C-9CCF2D369357}"/>
                </a:ext>
              </a:extLst>
            </p:cNvPr>
            <p:cNvSpPr/>
            <p:nvPr/>
          </p:nvSpPr>
          <p:spPr>
            <a:xfrm>
              <a:off x="304800" y="304800"/>
              <a:ext cx="7315200" cy="4043680"/>
            </a:xfrm>
            <a:custGeom>
              <a:avLst/>
              <a:gdLst/>
              <a:ahLst/>
              <a:cxnLst/>
              <a:rect l="l" t="t" r="r" b="b"/>
              <a:pathLst>
                <a:path w="7315200" h="4043680">
                  <a:moveTo>
                    <a:pt x="7315200" y="0"/>
                  </a:moveTo>
                  <a:lnTo>
                    <a:pt x="7315200" y="4043680"/>
                  </a:lnTo>
                  <a:lnTo>
                    <a:pt x="0" y="4043680"/>
                  </a:lnTo>
                  <a:lnTo>
                    <a:pt x="0" y="3738880"/>
                  </a:lnTo>
                  <a:lnTo>
                    <a:pt x="7010400" y="3738880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71A047">
                <a:alpha val="7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E9A8E39E-7CBD-4343-B383-CBE6B09F02AC}"/>
                </a:ext>
              </a:extLst>
            </p:cNvPr>
            <p:cNvSpPr/>
            <p:nvPr/>
          </p:nvSpPr>
          <p:spPr>
            <a:xfrm>
              <a:off x="0" y="0"/>
              <a:ext cx="7315200" cy="4043680"/>
            </a:xfrm>
            <a:custGeom>
              <a:avLst/>
              <a:gdLst/>
              <a:ahLst/>
              <a:cxnLst/>
              <a:rect l="l" t="t" r="r" b="b"/>
              <a:pathLst>
                <a:path w="7315200" h="4043680">
                  <a:moveTo>
                    <a:pt x="0" y="0"/>
                  </a:moveTo>
                  <a:lnTo>
                    <a:pt x="7315200" y="0"/>
                  </a:lnTo>
                  <a:lnTo>
                    <a:pt x="7315200" y="4043680"/>
                  </a:lnTo>
                  <a:lnTo>
                    <a:pt x="0" y="4043680"/>
                  </a:lnTo>
                  <a:close/>
                </a:path>
              </a:pathLst>
            </a:custGeom>
            <a:solidFill>
              <a:srgbClr val="C4ECF9">
                <a:alpha val="72941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Google Shape;303;p9">
            <a:extLst>
              <a:ext uri="{FF2B5EF4-FFF2-40B4-BE49-F238E27FC236}">
                <a16:creationId xmlns:a16="http://schemas.microsoft.com/office/drawing/2014/main" id="{758F67C8-6BF5-4BE2-9971-628901F256A6}"/>
              </a:ext>
            </a:extLst>
          </p:cNvPr>
          <p:cNvSpPr/>
          <p:nvPr/>
        </p:nvSpPr>
        <p:spPr>
          <a:xfrm>
            <a:off x="1286637" y="787357"/>
            <a:ext cx="443700" cy="4437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Google Shape;304;p9">
            <a:extLst>
              <a:ext uri="{FF2B5EF4-FFF2-40B4-BE49-F238E27FC236}">
                <a16:creationId xmlns:a16="http://schemas.microsoft.com/office/drawing/2014/main" id="{E1B2F9C2-5AC2-46D4-8069-14FF89F3AA94}"/>
              </a:ext>
            </a:extLst>
          </p:cNvPr>
          <p:cNvSpPr/>
          <p:nvPr/>
        </p:nvSpPr>
        <p:spPr>
          <a:xfrm>
            <a:off x="1717420" y="385932"/>
            <a:ext cx="337200" cy="337200"/>
          </a:xfrm>
          <a:prstGeom prst="ellipse">
            <a:avLst/>
          </a:prstGeom>
          <a:solidFill>
            <a:schemeClr val="accent6">
              <a:alpha val="741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40D1537A-203A-426D-8488-AABF7E48D699}"/>
              </a:ext>
            </a:extLst>
          </p:cNvPr>
          <p:cNvSpPr txBox="1"/>
          <p:nvPr/>
        </p:nvSpPr>
        <p:spPr>
          <a:xfrm>
            <a:off x="5883282" y="1815240"/>
            <a:ext cx="5680361" cy="27959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Tố Hữu l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à nhà thơ của lí tưởng cộng sản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Sự nghiệp thơ ca gắn liền với sự nghiệp cách mạng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=&gt; Trữ tình + chính trị.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Là “lá cờ đầu của thơ ca Cách mạng” Việt Nam hiện đại</a:t>
            </a:r>
          </a:p>
        </p:txBody>
      </p:sp>
      <p:pic>
        <p:nvPicPr>
          <p:cNvPr id="7" name="图片 41">
            <a:extLst>
              <a:ext uri="{FF2B5EF4-FFF2-40B4-BE49-F238E27FC236}">
                <a16:creationId xmlns:a16="http://schemas.microsoft.com/office/drawing/2014/main" id="{CCF0DF55-E3DD-456A-A488-85ACF63E7A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041" y="60265"/>
            <a:ext cx="3289838" cy="1325734"/>
          </a:xfrm>
          <a:prstGeom prst="rect">
            <a:avLst/>
          </a:prstGeom>
        </p:spPr>
      </p:pic>
      <p:pic>
        <p:nvPicPr>
          <p:cNvPr id="1026" name="Picture 2" descr="Tố Hữu – Wikipedia tiếng Việt">
            <a:extLst>
              <a:ext uri="{FF2B5EF4-FFF2-40B4-BE49-F238E27FC236}">
                <a16:creationId xmlns:a16="http://schemas.microsoft.com/office/drawing/2014/main" id="{E8FE4153-846D-4167-A2BB-42B2E96AD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44" y="819149"/>
            <a:ext cx="3862845" cy="42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47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oàn tập thơ Tố Hữu (bìa cứng) | Shopee Việt Nam">
            <a:extLst>
              <a:ext uri="{FF2B5EF4-FFF2-40B4-BE49-F238E27FC236}">
                <a16:creationId xmlns:a16="http://schemas.microsoft.com/office/drawing/2014/main" id="{67FF9681-EF52-4706-9511-3596120E3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t="4697" r="13610" b="3726"/>
          <a:stretch/>
        </p:blipFill>
        <p:spPr bwMode="auto">
          <a:xfrm>
            <a:off x="9013602" y="223296"/>
            <a:ext cx="2296849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reeform 16">
            <a:extLst>
              <a:ext uri="{FF2B5EF4-FFF2-40B4-BE49-F238E27FC236}">
                <a16:creationId xmlns:a16="http://schemas.microsoft.com/office/drawing/2014/main" id="{98FCE1D9-F0C8-4875-A083-AE2C9423AE04}"/>
              </a:ext>
            </a:extLst>
          </p:cNvPr>
          <p:cNvSpPr>
            <a:spLocks/>
          </p:cNvSpPr>
          <p:nvPr/>
        </p:nvSpPr>
        <p:spPr bwMode="gray">
          <a:xfrm rot="11511462" flipH="1">
            <a:off x="1451532" y="3331725"/>
            <a:ext cx="2175531" cy="1332697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9CC00">
                  <a:gamma/>
                  <a:tint val="57647"/>
                  <a:invGamma/>
                  <a:alpha val="32001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0">
              <a:solidFill>
                <a:srgbClr val="000000"/>
              </a:solidFill>
            </a:endParaRPr>
          </a:p>
        </p:txBody>
      </p:sp>
      <p:pic>
        <p:nvPicPr>
          <p:cNvPr id="9" name="Picture 10" descr="GGGG">
            <a:extLst>
              <a:ext uri="{FF2B5EF4-FFF2-40B4-BE49-F238E27FC236}">
                <a16:creationId xmlns:a16="http://schemas.microsoft.com/office/drawing/2014/main" id="{8C44DC2F-550C-4A32-92A5-94CA9E208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10" y="343018"/>
            <a:ext cx="2436302" cy="3085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892432-2017-49B8-91D1-0D5E38099F9B}"/>
              </a:ext>
            </a:extLst>
          </p:cNvPr>
          <p:cNvSpPr txBox="1">
            <a:spLocks/>
          </p:cNvSpPr>
          <p:nvPr/>
        </p:nvSpPr>
        <p:spPr>
          <a:xfrm>
            <a:off x="4145209" y="1868828"/>
            <a:ext cx="4612331" cy="548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ẤY LÀ TẬP THƠ ĐẦU TAY.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Google Shape;416;p9">
            <a:extLst>
              <a:ext uri="{FF2B5EF4-FFF2-40B4-BE49-F238E27FC236}">
                <a16:creationId xmlns:a16="http://schemas.microsoft.com/office/drawing/2014/main" id="{1A4562F2-42D1-4805-BBDD-84BC15162145}"/>
              </a:ext>
            </a:extLst>
          </p:cNvPr>
          <p:cNvSpPr/>
          <p:nvPr/>
        </p:nvSpPr>
        <p:spPr>
          <a:xfrm>
            <a:off x="3847177" y="3195096"/>
            <a:ext cx="5414218" cy="3297126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30;p12">
            <a:extLst>
              <a:ext uri="{FF2B5EF4-FFF2-40B4-BE49-F238E27FC236}">
                <a16:creationId xmlns:a16="http://schemas.microsoft.com/office/drawing/2014/main" id="{DCEB9BCE-0F27-44DE-8A5E-E3B930C37E5E}"/>
              </a:ext>
            </a:extLst>
          </p:cNvPr>
          <p:cNvSpPr/>
          <p:nvPr/>
        </p:nvSpPr>
        <p:spPr>
          <a:xfrm>
            <a:off x="4443169" y="4135126"/>
            <a:ext cx="528188" cy="50474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BZ" sz="4400" b="1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1</a:t>
            </a:r>
            <a:endParaRPr/>
          </a:p>
        </p:txBody>
      </p:sp>
      <p:sp>
        <p:nvSpPr>
          <p:cNvPr id="13" name="Google Shape;526;p12">
            <a:extLst>
              <a:ext uri="{FF2B5EF4-FFF2-40B4-BE49-F238E27FC236}">
                <a16:creationId xmlns:a16="http://schemas.microsoft.com/office/drawing/2014/main" id="{FFE07AC4-7167-4DFF-87DF-349C4AF3147B}"/>
              </a:ext>
            </a:extLst>
          </p:cNvPr>
          <p:cNvSpPr/>
          <p:nvPr/>
        </p:nvSpPr>
        <p:spPr>
          <a:xfrm>
            <a:off x="3949684" y="4633053"/>
            <a:ext cx="1589110" cy="1556710"/>
          </a:xfrm>
          <a:prstGeom prst="roundRect">
            <a:avLst>
              <a:gd name="adj" fmla="val 12385"/>
            </a:avLst>
          </a:prstGeom>
          <a:gradFill>
            <a:gsLst>
              <a:gs pos="0">
                <a:srgbClr val="C55A11"/>
              </a:gs>
              <a:gs pos="7000">
                <a:srgbClr val="C55A11"/>
              </a:gs>
              <a:gs pos="32000">
                <a:srgbClr val="F7CAAC"/>
              </a:gs>
              <a:gs pos="52999">
                <a:srgbClr val="F2F2F2"/>
              </a:gs>
              <a:gs pos="91000">
                <a:srgbClr val="C55A11"/>
              </a:gs>
              <a:gs pos="100000">
                <a:srgbClr val="C55A11"/>
              </a:gs>
            </a:gsLst>
            <a:lin ang="5400000" scaled="0"/>
          </a:gradFill>
          <a:ln>
            <a:noFill/>
          </a:ln>
          <a:effectLst>
            <a:outerShdw blurRad="101600" dist="3048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528;p12">
            <a:extLst>
              <a:ext uri="{FF2B5EF4-FFF2-40B4-BE49-F238E27FC236}">
                <a16:creationId xmlns:a16="http://schemas.microsoft.com/office/drawing/2014/main" id="{4431D1B3-B1DE-47A4-BE59-525EA943CA39}"/>
              </a:ext>
            </a:extLst>
          </p:cNvPr>
          <p:cNvSpPr/>
          <p:nvPr/>
        </p:nvSpPr>
        <p:spPr>
          <a:xfrm>
            <a:off x="6153869" y="4180690"/>
            <a:ext cx="528188" cy="504748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BZ" sz="4400" b="1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2</a:t>
            </a:r>
            <a:endParaRPr/>
          </a:p>
        </p:txBody>
      </p:sp>
      <p:sp>
        <p:nvSpPr>
          <p:cNvPr id="15" name="Google Shape;532;p12">
            <a:extLst>
              <a:ext uri="{FF2B5EF4-FFF2-40B4-BE49-F238E27FC236}">
                <a16:creationId xmlns:a16="http://schemas.microsoft.com/office/drawing/2014/main" id="{F828DD5E-5993-4602-B7FE-8F14E9235563}"/>
              </a:ext>
            </a:extLst>
          </p:cNvPr>
          <p:cNvSpPr/>
          <p:nvPr/>
        </p:nvSpPr>
        <p:spPr>
          <a:xfrm>
            <a:off x="7969440" y="4135126"/>
            <a:ext cx="528188" cy="50474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BZ" sz="4800" b="1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3</a:t>
            </a:r>
            <a:endParaRPr/>
          </a:p>
        </p:txBody>
      </p:sp>
      <p:sp>
        <p:nvSpPr>
          <p:cNvPr id="16" name="Google Shape;533;p12">
            <a:extLst>
              <a:ext uri="{FF2B5EF4-FFF2-40B4-BE49-F238E27FC236}">
                <a16:creationId xmlns:a16="http://schemas.microsoft.com/office/drawing/2014/main" id="{B41219F0-F3DD-445B-9EF2-820C8E2DBB83}"/>
              </a:ext>
            </a:extLst>
          </p:cNvPr>
          <p:cNvSpPr txBox="1"/>
          <p:nvPr/>
        </p:nvSpPr>
        <p:spPr>
          <a:xfrm>
            <a:off x="3997810" y="4676216"/>
            <a:ext cx="125079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400" b="1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261300"/>
                </a:solidFill>
                <a:cs typeface="Times New Roman" pitchFamily="18" charset="0"/>
              </a:rPr>
              <a:t>MÁU LỬA</a:t>
            </a:r>
          </a:p>
        </p:txBody>
      </p:sp>
      <p:sp>
        <p:nvSpPr>
          <p:cNvPr id="17" name="Google Shape;534;p12">
            <a:extLst>
              <a:ext uri="{FF2B5EF4-FFF2-40B4-BE49-F238E27FC236}">
                <a16:creationId xmlns:a16="http://schemas.microsoft.com/office/drawing/2014/main" id="{72CED051-93A9-4207-8599-C55F2583D06C}"/>
              </a:ext>
            </a:extLst>
          </p:cNvPr>
          <p:cNvSpPr/>
          <p:nvPr/>
        </p:nvSpPr>
        <p:spPr>
          <a:xfrm>
            <a:off x="7424492" y="4624587"/>
            <a:ext cx="1589110" cy="1565176"/>
          </a:xfrm>
          <a:prstGeom prst="roundRect">
            <a:avLst>
              <a:gd name="adj" fmla="val 10665"/>
            </a:avLst>
          </a:prstGeom>
          <a:gradFill>
            <a:gsLst>
              <a:gs pos="0">
                <a:srgbClr val="1E4E79"/>
              </a:gs>
              <a:gs pos="16000">
                <a:srgbClr val="9CC2E5"/>
              </a:gs>
              <a:gs pos="54000">
                <a:srgbClr val="F2F2F2"/>
              </a:gs>
              <a:gs pos="83000">
                <a:srgbClr val="456BA7"/>
              </a:gs>
              <a:gs pos="100000">
                <a:srgbClr val="2F5496"/>
              </a:gs>
            </a:gsLst>
            <a:lin ang="5400000" scaled="0"/>
          </a:gradFill>
          <a:ln>
            <a:noFill/>
          </a:ln>
          <a:effectLst>
            <a:outerShdw blurRad="101600" dist="3048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535;p12">
            <a:extLst>
              <a:ext uri="{FF2B5EF4-FFF2-40B4-BE49-F238E27FC236}">
                <a16:creationId xmlns:a16="http://schemas.microsoft.com/office/drawing/2014/main" id="{8AFECB51-66AF-488D-B200-1132769D7EDF}"/>
              </a:ext>
            </a:extLst>
          </p:cNvPr>
          <p:cNvSpPr txBox="1"/>
          <p:nvPr/>
        </p:nvSpPr>
        <p:spPr>
          <a:xfrm>
            <a:off x="7786620" y="4698631"/>
            <a:ext cx="122698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>
                <a:cs typeface="Times New Roman" pitchFamily="18" charset="0"/>
              </a:rPr>
              <a:t>GIẢI PHÓNG</a:t>
            </a:r>
            <a:endParaRPr lang="en-US" sz="2400"/>
          </a:p>
        </p:txBody>
      </p:sp>
      <p:sp>
        <p:nvSpPr>
          <p:cNvPr id="19" name="Google Shape;536;p12">
            <a:extLst>
              <a:ext uri="{FF2B5EF4-FFF2-40B4-BE49-F238E27FC236}">
                <a16:creationId xmlns:a16="http://schemas.microsoft.com/office/drawing/2014/main" id="{9B97FE1C-FACF-499E-8484-D5AAEC0C51F6}"/>
              </a:ext>
            </a:extLst>
          </p:cNvPr>
          <p:cNvSpPr/>
          <p:nvPr/>
        </p:nvSpPr>
        <p:spPr>
          <a:xfrm>
            <a:off x="5678309" y="4658795"/>
            <a:ext cx="1589110" cy="1530968"/>
          </a:xfrm>
          <a:prstGeom prst="roundRect">
            <a:avLst>
              <a:gd name="adj" fmla="val 10665"/>
            </a:avLst>
          </a:prstGeom>
          <a:gradFill>
            <a:gsLst>
              <a:gs pos="0">
                <a:srgbClr val="548135"/>
              </a:gs>
              <a:gs pos="5000">
                <a:srgbClr val="548135"/>
              </a:gs>
              <a:gs pos="54000">
                <a:srgbClr val="F2F2F2"/>
              </a:gs>
              <a:gs pos="77000">
                <a:srgbClr val="92D050"/>
              </a:gs>
              <a:gs pos="99000">
                <a:srgbClr val="385623"/>
              </a:gs>
              <a:gs pos="100000">
                <a:srgbClr val="385623"/>
              </a:gs>
            </a:gsLst>
            <a:lin ang="5400000" scaled="0"/>
          </a:gradFill>
          <a:ln>
            <a:noFill/>
          </a:ln>
          <a:effectLst>
            <a:outerShdw blurRad="101600" dist="3048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537;p12">
            <a:extLst>
              <a:ext uri="{FF2B5EF4-FFF2-40B4-BE49-F238E27FC236}">
                <a16:creationId xmlns:a16="http://schemas.microsoft.com/office/drawing/2014/main" id="{EC600AAF-50F3-44A8-A1F4-0C45929FDD1E}"/>
              </a:ext>
            </a:extLst>
          </p:cNvPr>
          <p:cNvSpPr txBox="1"/>
          <p:nvPr/>
        </p:nvSpPr>
        <p:spPr>
          <a:xfrm>
            <a:off x="6068162" y="4704559"/>
            <a:ext cx="128703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>
                <a:cs typeface="Times New Roman" pitchFamily="18" charset="0"/>
              </a:rPr>
              <a:t>XIỀNG XÍCH</a:t>
            </a:r>
          </a:p>
        </p:txBody>
      </p:sp>
      <p:sp>
        <p:nvSpPr>
          <p:cNvPr id="21" name="Google Shape;417;p9">
            <a:extLst>
              <a:ext uri="{FF2B5EF4-FFF2-40B4-BE49-F238E27FC236}">
                <a16:creationId xmlns:a16="http://schemas.microsoft.com/office/drawing/2014/main" id="{282E042B-5245-437E-B5E8-AE4A70A83B10}"/>
              </a:ext>
            </a:extLst>
          </p:cNvPr>
          <p:cNvSpPr/>
          <p:nvPr/>
        </p:nvSpPr>
        <p:spPr>
          <a:xfrm>
            <a:off x="3986849" y="3334820"/>
            <a:ext cx="5113802" cy="312106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E170D9-45C7-4874-9038-EF20BE00BA1D}"/>
              </a:ext>
            </a:extLst>
          </p:cNvPr>
          <p:cNvSpPr/>
          <p:nvPr/>
        </p:nvSpPr>
        <p:spPr>
          <a:xfrm>
            <a:off x="4866067" y="3630306"/>
            <a:ext cx="4121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cs typeface="Times New Roman" pitchFamily="18" charset="0"/>
              </a:rPr>
              <a:t>Gồm 71 bài, chia 3 phần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4738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lượm.jpg">
            <a:extLst>
              <a:ext uri="{FF2B5EF4-FFF2-40B4-BE49-F238E27FC236}">
                <a16:creationId xmlns:a16="http://schemas.microsoft.com/office/drawing/2014/main" id="{C53E069C-2487-4CF7-B142-A2BD0E31F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43" y="158262"/>
            <a:ext cx="32004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small_209965_500.jpg">
            <a:extLst>
              <a:ext uri="{FF2B5EF4-FFF2-40B4-BE49-F238E27FC236}">
                <a16:creationId xmlns:a16="http://schemas.microsoft.com/office/drawing/2014/main" id="{3F61CEB1-5E70-4D8A-9E0D-283D56CA0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520" y="234462"/>
            <a:ext cx="40386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medium_cke1382022919.jpg">
            <a:extLst>
              <a:ext uri="{FF2B5EF4-FFF2-40B4-BE49-F238E27FC236}">
                <a16:creationId xmlns:a16="http://schemas.microsoft.com/office/drawing/2014/main" id="{82833E24-6532-463B-B410-1D694E7BC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043" y="3282462"/>
            <a:ext cx="30480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12671_view.jpg">
            <a:extLst>
              <a:ext uri="{FF2B5EF4-FFF2-40B4-BE49-F238E27FC236}">
                <a16:creationId xmlns:a16="http://schemas.microsoft.com/office/drawing/2014/main" id="{DB440134-5AB0-4940-85A0-9F21FA877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509" y="3282462"/>
            <a:ext cx="49149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646313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自定义 42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26B43"/>
      </a:accent1>
      <a:accent2>
        <a:srgbClr val="81C233"/>
      </a:accent2>
      <a:accent3>
        <a:srgbClr val="F26B43"/>
      </a:accent3>
      <a:accent4>
        <a:srgbClr val="81C233"/>
      </a:accent4>
      <a:accent5>
        <a:srgbClr val="F26B43"/>
      </a:accent5>
      <a:accent6>
        <a:srgbClr val="81C233"/>
      </a:accent6>
      <a:hlink>
        <a:srgbClr val="F26B43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1396</Words>
  <Application>Microsoft Office PowerPoint</Application>
  <PresentationFormat>Widescreen</PresentationFormat>
  <Paragraphs>203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59" baseType="lpstr">
      <vt:lpstr>等线</vt:lpstr>
      <vt:lpstr>等线 Light</vt:lpstr>
      <vt:lpstr>微软雅黑</vt:lpstr>
      <vt:lpstr>MS Mincho</vt:lpstr>
      <vt:lpstr>宋体</vt:lpstr>
      <vt:lpstr>Arial</vt:lpstr>
      <vt:lpstr>Arial Unicode MS</vt:lpstr>
      <vt:lpstr>Calibri</vt:lpstr>
      <vt:lpstr>Calibri Light</vt:lpstr>
      <vt:lpstr>Federo</vt:lpstr>
      <vt:lpstr>Helvetica</vt:lpstr>
      <vt:lpstr>Roboto Bold</vt:lpstr>
      <vt:lpstr>Roboto Light</vt:lpstr>
      <vt:lpstr>Source Han Serif SC</vt:lpstr>
      <vt:lpstr>Times New Roman</vt:lpstr>
      <vt:lpstr>Wingdings</vt:lpstr>
      <vt:lpstr>仓耳玄三M W05</vt:lpstr>
      <vt:lpstr>字魂27号-布丁体</vt:lpstr>
      <vt:lpstr>字魂59号-创粗黑</vt:lpstr>
      <vt:lpstr>字魂70号-灵悦黑体</vt:lpstr>
      <vt:lpstr>思源黑体 CN Heavy</vt:lpstr>
      <vt:lpstr>思源黑体 CN Normal</vt:lpstr>
      <vt:lpstr>站酷高端黑</vt:lpstr>
      <vt:lpstr>迷你简卡通</vt:lpstr>
      <vt:lpstr>千图网海量PPT模板www.58pic.com​​</vt:lpstr>
      <vt:lpstr>Office 主题​​</vt:lpstr>
      <vt:lpstr>包图主题2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Olivia Fung</dc:creator>
  <cp:lastModifiedBy>Admin</cp:lastModifiedBy>
  <cp:revision>143</cp:revision>
  <dcterms:created xsi:type="dcterms:W3CDTF">2019-05-21T17:26:33Z</dcterms:created>
  <dcterms:modified xsi:type="dcterms:W3CDTF">2022-04-11T22:11:29Z</dcterms:modified>
</cp:coreProperties>
</file>